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3051812-A11A-4416-B88A-80107F0DCC30}" v="3" dt="2026-01-19T19:49:55.0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96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sie Murray" userId="c51d6005-afad-4ce3-8470-1b106dd33e81" providerId="ADAL" clId="{CE10774A-DBC3-4044-98E8-98C9A056D495}"/>
    <pc:docChg chg="undo custSel addSld modSld">
      <pc:chgData name="Susie Murray" userId="c51d6005-afad-4ce3-8470-1b106dd33e81" providerId="ADAL" clId="{CE10774A-DBC3-4044-98E8-98C9A056D495}" dt="2026-01-19T19:51:54.682" v="369" actId="20577"/>
      <pc:docMkLst>
        <pc:docMk/>
      </pc:docMkLst>
      <pc:sldChg chg="addSp delSp modSp mod">
        <pc:chgData name="Susie Murray" userId="c51d6005-afad-4ce3-8470-1b106dd33e81" providerId="ADAL" clId="{CE10774A-DBC3-4044-98E8-98C9A056D495}" dt="2026-01-19T19:28:04.276" v="111" actId="26606"/>
        <pc:sldMkLst>
          <pc:docMk/>
          <pc:sldMk cId="3058747839" sldId="256"/>
        </pc:sldMkLst>
        <pc:spChg chg="mod">
          <ac:chgData name="Susie Murray" userId="c51d6005-afad-4ce3-8470-1b106dd33e81" providerId="ADAL" clId="{CE10774A-DBC3-4044-98E8-98C9A056D495}" dt="2026-01-19T19:28:04.276" v="111" actId="26606"/>
          <ac:spMkLst>
            <pc:docMk/>
            <pc:sldMk cId="3058747839" sldId="256"/>
            <ac:spMk id="2" creationId="{E726B5BA-C594-B338-5E09-8EA7F0FDC17C}"/>
          </ac:spMkLst>
        </pc:spChg>
        <pc:spChg chg="mod">
          <ac:chgData name="Susie Murray" userId="c51d6005-afad-4ce3-8470-1b106dd33e81" providerId="ADAL" clId="{CE10774A-DBC3-4044-98E8-98C9A056D495}" dt="2026-01-19T19:28:04.276" v="111" actId="26606"/>
          <ac:spMkLst>
            <pc:docMk/>
            <pc:sldMk cId="3058747839" sldId="256"/>
            <ac:spMk id="3" creationId="{51C3EEC0-A06D-61BD-D714-045A6378D240}"/>
          </ac:spMkLst>
        </pc:spChg>
        <pc:spChg chg="add">
          <ac:chgData name="Susie Murray" userId="c51d6005-afad-4ce3-8470-1b106dd33e81" providerId="ADAL" clId="{CE10774A-DBC3-4044-98E8-98C9A056D495}" dt="2026-01-19T19:28:04.276" v="111" actId="26606"/>
          <ac:spMkLst>
            <pc:docMk/>
            <pc:sldMk cId="3058747839" sldId="256"/>
            <ac:spMk id="35" creationId="{F0087D53-9295-4463-AAE4-D5C626046E9F}"/>
          </ac:spMkLst>
        </pc:spChg>
        <pc:spChg chg="add">
          <ac:chgData name="Susie Murray" userId="c51d6005-afad-4ce3-8470-1b106dd33e81" providerId="ADAL" clId="{CE10774A-DBC3-4044-98E8-98C9A056D495}" dt="2026-01-19T19:28:04.276" v="111" actId="26606"/>
          <ac:spMkLst>
            <pc:docMk/>
            <pc:sldMk cId="3058747839" sldId="256"/>
            <ac:spMk id="37" creationId="{D6A9C53F-5F90-40A5-8C85-5412D39C8C68}"/>
          </ac:spMkLst>
        </pc:spChg>
        <pc:grpChg chg="del">
          <ac:chgData name="Susie Murray" userId="c51d6005-afad-4ce3-8470-1b106dd33e81" providerId="ADAL" clId="{CE10774A-DBC3-4044-98E8-98C9A056D495}" dt="2026-01-19T19:28:04.276" v="111" actId="26606"/>
          <ac:grpSpMkLst>
            <pc:docMk/>
            <pc:sldMk cId="3058747839" sldId="256"/>
            <ac:grpSpMk id="28" creationId="{BF65200E-BE19-61BA-8C12-E73CE7790A3F}"/>
          </ac:grpSpMkLst>
        </pc:grpChg>
        <pc:picChg chg="mod">
          <ac:chgData name="Susie Murray" userId="c51d6005-afad-4ce3-8470-1b106dd33e81" providerId="ADAL" clId="{CE10774A-DBC3-4044-98E8-98C9A056D495}" dt="2026-01-19T19:28:04.276" v="111" actId="26606"/>
          <ac:picMkLst>
            <pc:docMk/>
            <pc:sldMk cId="3058747839" sldId="256"/>
            <ac:picMk id="5" creationId="{6532C7BC-BC97-1CFA-D869-48387463C3A8}"/>
          </ac:picMkLst>
        </pc:picChg>
        <pc:picChg chg="mod">
          <ac:chgData name="Susie Murray" userId="c51d6005-afad-4ce3-8470-1b106dd33e81" providerId="ADAL" clId="{CE10774A-DBC3-4044-98E8-98C9A056D495}" dt="2026-01-19T19:28:04.276" v="111" actId="26606"/>
          <ac:picMkLst>
            <pc:docMk/>
            <pc:sldMk cId="3058747839" sldId="256"/>
            <ac:picMk id="7" creationId="{4485F312-6063-8539-E905-B9FBD3D10843}"/>
          </ac:picMkLst>
        </pc:picChg>
      </pc:sldChg>
      <pc:sldChg chg="modSp mod">
        <pc:chgData name="Susie Murray" userId="c51d6005-afad-4ce3-8470-1b106dd33e81" providerId="ADAL" clId="{CE10774A-DBC3-4044-98E8-98C9A056D495}" dt="2026-01-19T19:16:25.806" v="0" actId="3626"/>
        <pc:sldMkLst>
          <pc:docMk/>
          <pc:sldMk cId="1086549928" sldId="260"/>
        </pc:sldMkLst>
        <pc:picChg chg="mod">
          <ac:chgData name="Susie Murray" userId="c51d6005-afad-4ce3-8470-1b106dd33e81" providerId="ADAL" clId="{CE10774A-DBC3-4044-98E8-98C9A056D495}" dt="2026-01-19T19:16:25.806" v="0" actId="3626"/>
          <ac:picMkLst>
            <pc:docMk/>
            <pc:sldMk cId="1086549928" sldId="260"/>
            <ac:picMk id="7" creationId="{E1FA3931-631A-C2C7-9E9B-9F4AF111E664}"/>
          </ac:picMkLst>
        </pc:picChg>
      </pc:sldChg>
      <pc:sldChg chg="addSp delSp modSp new mod setBg modClrScheme chgLayout">
        <pc:chgData name="Susie Murray" userId="c51d6005-afad-4ce3-8470-1b106dd33e81" providerId="ADAL" clId="{CE10774A-DBC3-4044-98E8-98C9A056D495}" dt="2026-01-19T19:27:14.624" v="110" actId="1076"/>
        <pc:sldMkLst>
          <pc:docMk/>
          <pc:sldMk cId="2506087662" sldId="262"/>
        </pc:sldMkLst>
        <pc:spChg chg="del mod ord">
          <ac:chgData name="Susie Murray" userId="c51d6005-afad-4ce3-8470-1b106dd33e81" providerId="ADAL" clId="{CE10774A-DBC3-4044-98E8-98C9A056D495}" dt="2026-01-19T19:24:25.948" v="2" actId="700"/>
          <ac:spMkLst>
            <pc:docMk/>
            <pc:sldMk cId="2506087662" sldId="262"/>
            <ac:spMk id="2" creationId="{8F45DEFB-1AAA-67E3-B5F3-2976CD6F026B}"/>
          </ac:spMkLst>
        </pc:spChg>
        <pc:spChg chg="add mod ord">
          <ac:chgData name="Susie Murray" userId="c51d6005-afad-4ce3-8470-1b106dd33e81" providerId="ADAL" clId="{CE10774A-DBC3-4044-98E8-98C9A056D495}" dt="2026-01-19T19:27:02.360" v="108" actId="1076"/>
          <ac:spMkLst>
            <pc:docMk/>
            <pc:sldMk cId="2506087662" sldId="262"/>
            <ac:spMk id="3" creationId="{1AD4183C-413F-1261-84BC-73353036A3D7}"/>
          </ac:spMkLst>
        </pc:spChg>
        <pc:spChg chg="add mod ord">
          <ac:chgData name="Susie Murray" userId="c51d6005-afad-4ce3-8470-1b106dd33e81" providerId="ADAL" clId="{CE10774A-DBC3-4044-98E8-98C9A056D495}" dt="2026-01-19T19:27:14.624" v="110" actId="1076"/>
          <ac:spMkLst>
            <pc:docMk/>
            <pc:sldMk cId="2506087662" sldId="262"/>
            <ac:spMk id="4" creationId="{0873EC03-E513-5796-71ED-4DD87F88A457}"/>
          </ac:spMkLst>
        </pc:spChg>
        <pc:spChg chg="add del">
          <ac:chgData name="Susie Murray" userId="c51d6005-afad-4ce3-8470-1b106dd33e81" providerId="ADAL" clId="{CE10774A-DBC3-4044-98E8-98C9A056D495}" dt="2026-01-19T19:26:44.360" v="107" actId="26606"/>
          <ac:spMkLst>
            <pc:docMk/>
            <pc:sldMk cId="2506087662" sldId="262"/>
            <ac:spMk id="13" creationId="{99ED5833-B85B-4103-8A3B-CAB0308E6C15}"/>
          </ac:spMkLst>
        </pc:spChg>
        <pc:spChg chg="add">
          <ac:chgData name="Susie Murray" userId="c51d6005-afad-4ce3-8470-1b106dd33e81" providerId="ADAL" clId="{CE10774A-DBC3-4044-98E8-98C9A056D495}" dt="2026-01-19T19:26:44.360" v="107" actId="26606"/>
          <ac:spMkLst>
            <pc:docMk/>
            <pc:sldMk cId="2506087662" sldId="262"/>
            <ac:spMk id="18" creationId="{99ED5833-B85B-4103-8A3B-CAB0308E6C15}"/>
          </ac:spMkLst>
        </pc:spChg>
        <pc:picChg chg="add mod ord">
          <ac:chgData name="Susie Murray" userId="c51d6005-afad-4ce3-8470-1b106dd33e81" providerId="ADAL" clId="{CE10774A-DBC3-4044-98E8-98C9A056D495}" dt="2026-01-19T19:26:18.338" v="96" actId="26606"/>
          <ac:picMkLst>
            <pc:docMk/>
            <pc:sldMk cId="2506087662" sldId="262"/>
            <ac:picMk id="6" creationId="{74B0DDFA-2E2F-A9EA-CE4D-833C011C963B}"/>
          </ac:picMkLst>
        </pc:picChg>
        <pc:picChg chg="add mod">
          <ac:chgData name="Susie Murray" userId="c51d6005-afad-4ce3-8470-1b106dd33e81" providerId="ADAL" clId="{CE10774A-DBC3-4044-98E8-98C9A056D495}" dt="2026-01-19T19:26:18.338" v="96" actId="26606"/>
          <ac:picMkLst>
            <pc:docMk/>
            <pc:sldMk cId="2506087662" sldId="262"/>
            <ac:picMk id="8" creationId="{9D07581F-7ADC-F44D-79AB-DE4B42A993ED}"/>
          </ac:picMkLst>
        </pc:picChg>
      </pc:sldChg>
      <pc:sldChg chg="addSp delSp modSp new mod setBg modClrScheme chgLayout">
        <pc:chgData name="Susie Murray" userId="c51d6005-afad-4ce3-8470-1b106dd33e81" providerId="ADAL" clId="{CE10774A-DBC3-4044-98E8-98C9A056D495}" dt="2026-01-19T19:51:54.682" v="369" actId="20577"/>
        <pc:sldMkLst>
          <pc:docMk/>
          <pc:sldMk cId="2318106389" sldId="263"/>
        </pc:sldMkLst>
        <pc:spChg chg="mod ord">
          <ac:chgData name="Susie Murray" userId="c51d6005-afad-4ce3-8470-1b106dd33e81" providerId="ADAL" clId="{CE10774A-DBC3-4044-98E8-98C9A056D495}" dt="2026-01-19T19:51:03.148" v="353" actId="26606"/>
          <ac:spMkLst>
            <pc:docMk/>
            <pc:sldMk cId="2318106389" sldId="263"/>
            <ac:spMk id="2" creationId="{EAF8161A-B46A-5683-5B52-D05B5A38A799}"/>
          </ac:spMkLst>
        </pc:spChg>
        <pc:spChg chg="add mod ord">
          <ac:chgData name="Susie Murray" userId="c51d6005-afad-4ce3-8470-1b106dd33e81" providerId="ADAL" clId="{CE10774A-DBC3-4044-98E8-98C9A056D495}" dt="2026-01-19T19:51:54.682" v="369" actId="20577"/>
          <ac:spMkLst>
            <pc:docMk/>
            <pc:sldMk cId="2318106389" sldId="263"/>
            <ac:spMk id="3" creationId="{D2ED9DB5-1BB6-FE26-1FB0-1FFB09F2D8C2}"/>
          </ac:spMkLst>
        </pc:spChg>
        <pc:spChg chg="add">
          <ac:chgData name="Susie Murray" userId="c51d6005-afad-4ce3-8470-1b106dd33e81" providerId="ADAL" clId="{CE10774A-DBC3-4044-98E8-98C9A056D495}" dt="2026-01-19T19:51:03.148" v="353" actId="26606"/>
          <ac:spMkLst>
            <pc:docMk/>
            <pc:sldMk cId="2318106389" sldId="263"/>
            <ac:spMk id="12" creationId="{71877DBC-BB60-40F0-AC93-2ACDBAAE60CE}"/>
          </ac:spMkLst>
        </pc:spChg>
        <pc:spChg chg="add del">
          <ac:chgData name="Susie Murray" userId="c51d6005-afad-4ce3-8470-1b106dd33e81" providerId="ADAL" clId="{CE10774A-DBC3-4044-98E8-98C9A056D495}" dt="2026-01-19T19:51:03.145" v="352" actId="26606"/>
          <ac:spMkLst>
            <pc:docMk/>
            <pc:sldMk cId="2318106389" sldId="263"/>
            <ac:spMk id="14" creationId="{A6D37EE4-EA1B-46EE-A54B-5233C63C9695}"/>
          </ac:spMkLst>
        </pc:spChg>
        <pc:spChg chg="add del">
          <ac:chgData name="Susie Murray" userId="c51d6005-afad-4ce3-8470-1b106dd33e81" providerId="ADAL" clId="{CE10774A-DBC3-4044-98E8-98C9A056D495}" dt="2026-01-19T19:51:03.145" v="352" actId="26606"/>
          <ac:spMkLst>
            <pc:docMk/>
            <pc:sldMk cId="2318106389" sldId="263"/>
            <ac:spMk id="15" creationId="{927D5270-6648-4CC1-8F78-48BE299CAC25}"/>
          </ac:spMkLst>
        </pc:spChg>
        <pc:spChg chg="add">
          <ac:chgData name="Susie Murray" userId="c51d6005-afad-4ce3-8470-1b106dd33e81" providerId="ADAL" clId="{CE10774A-DBC3-4044-98E8-98C9A056D495}" dt="2026-01-19T19:51:03.148" v="353" actId="26606"/>
          <ac:spMkLst>
            <pc:docMk/>
            <pc:sldMk cId="2318106389" sldId="263"/>
            <ac:spMk id="17" creationId="{743AA782-23D1-4521-8CAD-47662984AA08}"/>
          </ac:spMkLst>
        </pc:spChg>
        <pc:grpChg chg="add del">
          <ac:chgData name="Susie Murray" userId="c51d6005-afad-4ce3-8470-1b106dd33e81" providerId="ADAL" clId="{CE10774A-DBC3-4044-98E8-98C9A056D495}" dt="2026-01-19T19:50:42.617" v="350" actId="26606"/>
          <ac:grpSpMkLst>
            <pc:docMk/>
            <pc:sldMk cId="2318106389" sldId="263"/>
            <ac:grpSpMk id="10" creationId="{6258F736-B256-8039-9DC6-F4E49A5C5AD5}"/>
          </ac:grpSpMkLst>
        </pc:grpChg>
        <pc:picChg chg="add mod">
          <ac:chgData name="Susie Murray" userId="c51d6005-afad-4ce3-8470-1b106dd33e81" providerId="ADAL" clId="{CE10774A-DBC3-4044-98E8-98C9A056D495}" dt="2026-01-19T19:51:03.148" v="353" actId="26606"/>
          <ac:picMkLst>
            <pc:docMk/>
            <pc:sldMk cId="2318106389" sldId="263"/>
            <ac:picMk id="5" creationId="{256BB35F-371B-3E8D-DCA9-DB5F7B98E865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9449B6-61CF-3AE0-2BFA-2E009BC38C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61D9E10-2B1B-0910-E5C2-18FA7880C4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48BB17-F6AB-46AD-E3D3-E70FCE1D97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1349B-D51A-4EEB-8994-9F0B20B6C78B}" type="datetimeFigureOut">
              <a:rPr lang="en-US" smtClean="0"/>
              <a:t>1/19/2026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422DA5-6546-F4F8-0BC5-FDE43E82E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E6E35C-B81C-4FB7-4B96-E015DFF160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4C6-1517-46E0-A2BE-8DD36BE84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4551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F970FB-8CFD-0637-8F98-EF24621100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ABA9328-AB76-F6AA-E8D7-60E126A7DE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E3E08C-3142-4F60-D1A5-5913FB8FC4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1349B-D51A-4EEB-8994-9F0B20B6C78B}" type="datetimeFigureOut">
              <a:rPr lang="en-US" smtClean="0"/>
              <a:t>1/19/2026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022ECD-DCF7-32FF-D663-CDC97063F5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37F8D3-4AA3-74C6-CA88-A72FCF6D1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4C6-1517-46E0-A2BE-8DD36BE84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9205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655AFCE-0A93-C839-EE8D-DC802FB57F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B2ACCC-F7F0-4D90-0C73-B1FBFA0843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6CFFC3-0DED-85E4-0DC8-1888553AA4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1349B-D51A-4EEB-8994-9F0B20B6C78B}" type="datetimeFigureOut">
              <a:rPr lang="en-US" smtClean="0"/>
              <a:t>1/19/2026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9E5A6C-B734-E77B-3DCD-974D213FF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0BFFC4-96CA-96D8-88C6-8B9FCDED9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4C6-1517-46E0-A2BE-8DD36BE84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776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867F4E-C284-0C4E-0AD3-5CBDAB7EEA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679E17-67AC-0E60-2219-5C1ED57049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C5BBD1-1296-D430-2E6A-B18908ED2E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1349B-D51A-4EEB-8994-9F0B20B6C78B}" type="datetimeFigureOut">
              <a:rPr lang="en-US" smtClean="0"/>
              <a:t>1/19/2026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345331-6425-663C-6B4C-28ED39CBA0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6F3B69-70E2-D522-8014-4B7323D2FE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4C6-1517-46E0-A2BE-8DD36BE84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334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97D34A-0A12-1A49-F0C7-A4E1E3BF0F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F15278-57F0-3C94-36A2-6209B405E7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C7D042-3CBB-A43B-68BA-759FDC658F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1349B-D51A-4EEB-8994-9F0B20B6C78B}" type="datetimeFigureOut">
              <a:rPr lang="en-US" smtClean="0"/>
              <a:t>1/19/2026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4FADF5-03CD-7327-85DD-E6EE98F9F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BAED82-3F8A-5EA2-E5D4-8F1CF82B39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4C6-1517-46E0-A2BE-8DD36BE84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6030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016BC8-5C7D-11E7-A503-920A07F2F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ABB655-E697-EBFA-DCAF-3AF9F38CD0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44F0A0-D7E7-9BC8-6CD0-6CB5FF4E16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FB64C5-CBBA-9DEB-AB7B-73F174D9A9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1349B-D51A-4EEB-8994-9F0B20B6C78B}" type="datetimeFigureOut">
              <a:rPr lang="en-US" smtClean="0"/>
              <a:t>1/19/2026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F11601-5942-D25D-90C1-2FFC932EE8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877812-E3C2-48ED-8833-3151E5D359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4C6-1517-46E0-A2BE-8DD36BE84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217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9E1B12-6DBC-3114-26A7-B8D702A061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1B7F23-F6BF-C647-EDA5-69D3ED8E57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198177-73D5-9436-0EB5-6FB49B1E02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B696C7-048F-9A8B-755A-96C9650E1F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20F6143-3EC9-87EA-00A3-A0EBAB1573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60F1EF1-3D21-0522-5451-29E224D7D8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1349B-D51A-4EEB-8994-9F0B20B6C78B}" type="datetimeFigureOut">
              <a:rPr lang="en-US" smtClean="0"/>
              <a:t>1/19/2026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0E645DC-A3C6-58DC-572E-9CCA35F6A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998584B-B234-1156-E649-2E5C265AC3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4C6-1517-46E0-A2BE-8DD36BE84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282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2FAF70-011C-7719-E29D-4BE415678F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0A948A-EDDD-6DAB-2D77-C3BBF1A536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1349B-D51A-4EEB-8994-9F0B20B6C78B}" type="datetimeFigureOut">
              <a:rPr lang="en-US" smtClean="0"/>
              <a:t>1/19/2026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44B1CE-D136-E1FD-5A41-B4BD3F53F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2CCFCE-2F65-95D4-8AF8-1920557A0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4C6-1517-46E0-A2BE-8DD36BE84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759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39540A8-C8B3-6ECF-4FF1-0C3E29D228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1349B-D51A-4EEB-8994-9F0B20B6C78B}" type="datetimeFigureOut">
              <a:rPr lang="en-US" smtClean="0"/>
              <a:t>1/19/2026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F9C8AB-BC62-13DA-6CE8-1044261639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B191AA-BE72-8186-A6B5-92FC7C1632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4C6-1517-46E0-A2BE-8DD36BE84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8872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FC8936-CEB8-01D2-53F9-5A24A2124C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98A528-939C-F6A8-503C-92ED6D67C8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6ED6FF-4A0C-15F2-E13A-427CF3A245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272DC2-4542-1301-48E3-756469240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1349B-D51A-4EEB-8994-9F0B20B6C78B}" type="datetimeFigureOut">
              <a:rPr lang="en-US" smtClean="0"/>
              <a:t>1/19/2026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B41C49-FAEF-CD6A-0F01-0D1B4F4E4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17094D-303B-01AE-1D29-74F1702FC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4C6-1517-46E0-A2BE-8DD36BE84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893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6D8711-144D-7552-8B70-C76220872E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DB887C0-76C6-004E-86F2-198C4D7D857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045858-3409-D1B3-6894-F8AEC18AA4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A2E1BA-5790-92A0-A301-00AFC1C28D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1349B-D51A-4EEB-8994-9F0B20B6C78B}" type="datetimeFigureOut">
              <a:rPr lang="en-US" smtClean="0"/>
              <a:t>1/19/2026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03271B-BF10-E2D7-2867-2545FBB43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5F65EE-B724-9D63-2D41-A2CB8248B1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044C6-1517-46E0-A2BE-8DD36BE84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059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B84010D-DAD0-AE42-4CA4-BE519DBC05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32E8C9-B310-8B6F-3B1B-93F9C2EE00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ECED60-C903-CAF0-519B-3F7E8CD2A7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FB1349B-D51A-4EEB-8994-9F0B20B6C78B}" type="datetimeFigureOut">
              <a:rPr lang="en-US" smtClean="0"/>
              <a:t>1/19/2026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BF700-9057-7BF9-4700-EB273A7EFF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3ACC78-014C-DC4E-5113-336AE9E429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6044C6-1517-46E0-A2BE-8DD36BE84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802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5" name="Rectangle 34">
            <a:extLst>
              <a:ext uri="{FF2B5EF4-FFF2-40B4-BE49-F238E27FC236}">
                <a16:creationId xmlns:a16="http://schemas.microsoft.com/office/drawing/2014/main" id="{F0087D53-9295-4463-AAE4-D5C626046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26B5BA-C594-B338-5E09-8EA7F0FDC1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881" y="4501453"/>
            <a:ext cx="10909640" cy="1065836"/>
          </a:xfrm>
        </p:spPr>
        <p:txBody>
          <a:bodyPr anchor="ctr">
            <a:normAutofit/>
          </a:bodyPr>
          <a:lstStyle/>
          <a:p>
            <a:endParaRPr lang="en-US" sz="660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1C3EEC0-A06D-61BD-D714-045A6378D2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8881" y="5647503"/>
            <a:ext cx="10909643" cy="552659"/>
          </a:xfrm>
        </p:spPr>
        <p:txBody>
          <a:bodyPr anchor="ctr">
            <a:normAutofit/>
          </a:bodyPr>
          <a:lstStyle/>
          <a:p>
            <a:r>
              <a:rPr lang="en-US"/>
              <a:t>Susie Murray, Emergency Communications Manager</a:t>
            </a:r>
          </a:p>
        </p:txBody>
      </p:sp>
      <p:pic>
        <p:nvPicPr>
          <p:cNvPr id="5" name="Picture 4" descr="Logo, company name&#10;&#10;AI-generated content may be incorrect.">
            <a:extLst>
              <a:ext uri="{FF2B5EF4-FFF2-40B4-BE49-F238E27FC236}">
                <a16:creationId xmlns:a16="http://schemas.microsoft.com/office/drawing/2014/main" id="{6532C7BC-BC97-1CFA-D869-48387463C3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513" y="320040"/>
            <a:ext cx="4359470" cy="3895344"/>
          </a:xfrm>
          <a:prstGeom prst="rect">
            <a:avLst/>
          </a:prstGeom>
        </p:spPr>
      </p:pic>
      <p:pic>
        <p:nvPicPr>
          <p:cNvPr id="7" name="Picture 6" descr="Text, logo&#10;&#10;AI-generated content may be incorrect.">
            <a:extLst>
              <a:ext uri="{FF2B5EF4-FFF2-40B4-BE49-F238E27FC236}">
                <a16:creationId xmlns:a16="http://schemas.microsoft.com/office/drawing/2014/main" id="{4485F312-6063-8539-E905-B9FBD3D108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4496" y="744801"/>
            <a:ext cx="5614416" cy="3045821"/>
          </a:xfrm>
          <a:prstGeom prst="rect">
            <a:avLst/>
          </a:prstGeom>
        </p:spPr>
      </p:pic>
      <p:sp>
        <p:nvSpPr>
          <p:cNvPr id="37" name="sketch line">
            <a:extLst>
              <a:ext uri="{FF2B5EF4-FFF2-40B4-BE49-F238E27FC236}">
                <a16:creationId xmlns:a16="http://schemas.microsoft.com/office/drawing/2014/main" id="{D6A9C53F-5F90-40A5-8C85-5412D39C8C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50080" y="5594358"/>
            <a:ext cx="3291840" cy="18288"/>
          </a:xfrm>
          <a:custGeom>
            <a:avLst/>
            <a:gdLst>
              <a:gd name="csX0" fmla="*/ 0 w 3291840"/>
              <a:gd name="csY0" fmla="*/ 0 h 18288"/>
              <a:gd name="csX1" fmla="*/ 658368 w 3291840"/>
              <a:gd name="csY1" fmla="*/ 0 h 18288"/>
              <a:gd name="csX2" fmla="*/ 1283818 w 3291840"/>
              <a:gd name="csY2" fmla="*/ 0 h 18288"/>
              <a:gd name="csX3" fmla="*/ 1909267 w 3291840"/>
              <a:gd name="csY3" fmla="*/ 0 h 18288"/>
              <a:gd name="csX4" fmla="*/ 2633472 w 3291840"/>
              <a:gd name="csY4" fmla="*/ 0 h 18288"/>
              <a:gd name="csX5" fmla="*/ 3291840 w 3291840"/>
              <a:gd name="csY5" fmla="*/ 0 h 18288"/>
              <a:gd name="csX6" fmla="*/ 3291840 w 3291840"/>
              <a:gd name="csY6" fmla="*/ 18288 h 18288"/>
              <a:gd name="csX7" fmla="*/ 2633472 w 3291840"/>
              <a:gd name="csY7" fmla="*/ 18288 h 18288"/>
              <a:gd name="csX8" fmla="*/ 2073859 w 3291840"/>
              <a:gd name="csY8" fmla="*/ 18288 h 18288"/>
              <a:gd name="csX9" fmla="*/ 1448410 w 3291840"/>
              <a:gd name="csY9" fmla="*/ 18288 h 18288"/>
              <a:gd name="csX10" fmla="*/ 822960 w 3291840"/>
              <a:gd name="csY10" fmla="*/ 18288 h 18288"/>
              <a:gd name="csX11" fmla="*/ 0 w 3291840"/>
              <a:gd name="csY11" fmla="*/ 18288 h 18288"/>
              <a:gd name="csX12" fmla="*/ 0 w 3291840"/>
              <a:gd name="csY12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3291840" h="18288" fill="none" extrusionOk="0">
                <a:moveTo>
                  <a:pt x="0" y="0"/>
                </a:moveTo>
                <a:cubicBezTo>
                  <a:pt x="173077" y="-20031"/>
                  <a:pt x="443104" y="6424"/>
                  <a:pt x="658368" y="0"/>
                </a:cubicBezTo>
                <a:cubicBezTo>
                  <a:pt x="873632" y="-6424"/>
                  <a:pt x="1034028" y="11764"/>
                  <a:pt x="1283818" y="0"/>
                </a:cubicBezTo>
                <a:cubicBezTo>
                  <a:pt x="1533608" y="-11764"/>
                  <a:pt x="1691227" y="-30112"/>
                  <a:pt x="1909267" y="0"/>
                </a:cubicBezTo>
                <a:cubicBezTo>
                  <a:pt x="2127307" y="30112"/>
                  <a:pt x="2272465" y="-18735"/>
                  <a:pt x="2633472" y="0"/>
                </a:cubicBezTo>
                <a:cubicBezTo>
                  <a:pt x="2994479" y="18735"/>
                  <a:pt x="3023324" y="-32030"/>
                  <a:pt x="3291840" y="0"/>
                </a:cubicBezTo>
                <a:cubicBezTo>
                  <a:pt x="3291406" y="7551"/>
                  <a:pt x="3291373" y="9822"/>
                  <a:pt x="3291840" y="18288"/>
                </a:cubicBezTo>
                <a:cubicBezTo>
                  <a:pt x="3048445" y="38989"/>
                  <a:pt x="2846548" y="-14400"/>
                  <a:pt x="2633472" y="18288"/>
                </a:cubicBezTo>
                <a:cubicBezTo>
                  <a:pt x="2420396" y="50976"/>
                  <a:pt x="2304099" y="6336"/>
                  <a:pt x="2073859" y="18288"/>
                </a:cubicBezTo>
                <a:cubicBezTo>
                  <a:pt x="1843619" y="30240"/>
                  <a:pt x="1706926" y="10778"/>
                  <a:pt x="1448410" y="18288"/>
                </a:cubicBezTo>
                <a:cubicBezTo>
                  <a:pt x="1189894" y="25798"/>
                  <a:pt x="1002278" y="8992"/>
                  <a:pt x="822960" y="18288"/>
                </a:cubicBezTo>
                <a:cubicBezTo>
                  <a:pt x="643642" y="27585"/>
                  <a:pt x="307039" y="38051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291840" h="18288" stroke="0" extrusionOk="0">
                <a:moveTo>
                  <a:pt x="0" y="0"/>
                </a:moveTo>
                <a:cubicBezTo>
                  <a:pt x="195850" y="28018"/>
                  <a:pt x="434891" y="17390"/>
                  <a:pt x="592531" y="0"/>
                </a:cubicBezTo>
                <a:cubicBezTo>
                  <a:pt x="750171" y="-17390"/>
                  <a:pt x="1018709" y="32200"/>
                  <a:pt x="1316736" y="0"/>
                </a:cubicBezTo>
                <a:cubicBezTo>
                  <a:pt x="1614763" y="-32200"/>
                  <a:pt x="1696480" y="-11367"/>
                  <a:pt x="1876349" y="0"/>
                </a:cubicBezTo>
                <a:cubicBezTo>
                  <a:pt x="2056218" y="11367"/>
                  <a:pt x="2193364" y="13433"/>
                  <a:pt x="2435962" y="0"/>
                </a:cubicBezTo>
                <a:cubicBezTo>
                  <a:pt x="2678560" y="-13433"/>
                  <a:pt x="3010901" y="-42367"/>
                  <a:pt x="3291840" y="0"/>
                </a:cubicBezTo>
                <a:cubicBezTo>
                  <a:pt x="3291758" y="4406"/>
                  <a:pt x="3291751" y="9982"/>
                  <a:pt x="3291840" y="18288"/>
                </a:cubicBezTo>
                <a:cubicBezTo>
                  <a:pt x="3108993" y="14228"/>
                  <a:pt x="2952658" y="46900"/>
                  <a:pt x="2666390" y="18288"/>
                </a:cubicBezTo>
                <a:cubicBezTo>
                  <a:pt x="2380122" y="-10324"/>
                  <a:pt x="2263855" y="41055"/>
                  <a:pt x="2040941" y="18288"/>
                </a:cubicBezTo>
                <a:cubicBezTo>
                  <a:pt x="1818027" y="-4479"/>
                  <a:pt x="1675097" y="6509"/>
                  <a:pt x="1415491" y="18288"/>
                </a:cubicBezTo>
                <a:cubicBezTo>
                  <a:pt x="1155885" y="30068"/>
                  <a:pt x="852976" y="36210"/>
                  <a:pt x="691286" y="18288"/>
                </a:cubicBezTo>
                <a:cubicBezTo>
                  <a:pt x="529596" y="366"/>
                  <a:pt x="187183" y="13912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7478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DA787BD-AFB3-D5BA-B76A-B366724E21A3}"/>
              </a:ext>
            </a:extLst>
          </p:cNvPr>
          <p:cNvSpPr txBox="1"/>
          <p:nvPr/>
        </p:nvSpPr>
        <p:spPr>
          <a:xfrm>
            <a:off x="876693" y="2533476"/>
            <a:ext cx="4597746" cy="34478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000" dirty="0"/>
              <a:t>Take Me Home is a free registry for McLennan County residents—adults and children—who have developmental or cognitive disabilities that may affect communication.</a:t>
            </a:r>
          </a:p>
        </p:txBody>
      </p:sp>
      <p:pic>
        <p:nvPicPr>
          <p:cNvPr id="4" name="Picture 2" descr="Take Me Home Logo">
            <a:extLst>
              <a:ext uri="{FF2B5EF4-FFF2-40B4-BE49-F238E27FC236}">
                <a16:creationId xmlns:a16="http://schemas.microsoft.com/office/drawing/2014/main" id="{7328E6BE-02B7-5C1F-DBAE-0B1DCC22320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7" r="2" b="4451"/>
          <a:stretch>
            <a:fillRect/>
          </a:stretch>
        </p:blipFill>
        <p:spPr bwMode="auto">
          <a:xfrm>
            <a:off x="6096001" y="1298043"/>
            <a:ext cx="5319062" cy="418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9" name="Group 58">
            <a:extLst>
              <a:ext uri="{FF2B5EF4-FFF2-40B4-BE49-F238E27FC236}">
                <a16:creationId xmlns:a16="http://schemas.microsoft.com/office/drawing/2014/main" id="{1FD67D68-9B83-C338-8342-3348D8F223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5025" y="6737718"/>
            <a:ext cx="12207200" cy="123363"/>
            <a:chOff x="-5025" y="6737718"/>
            <a:chExt cx="12207200" cy="123363"/>
          </a:xfrm>
        </p:grpSpPr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1E397F34-6B84-0D3B-0F29-B1D134B3B8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 flipH="1">
              <a:off x="6036894" y="695800"/>
              <a:ext cx="123362" cy="12207199"/>
            </a:xfrm>
            <a:prstGeom prst="rect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9BD98075-BFC1-BE9C-7FB7-23FE55E433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9176406" y="3835311"/>
              <a:ext cx="123362" cy="5928176"/>
            </a:xfrm>
            <a:prstGeom prst="rect">
              <a:avLst/>
            </a:prstGeom>
            <a:gradFill>
              <a:gsLst>
                <a:gs pos="19000">
                  <a:schemeClr val="accent5"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81494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person wearing headphones and sitting at a desk with a computer&#10;&#10;AI-generated content may be incorrect.">
            <a:extLst>
              <a:ext uri="{FF2B5EF4-FFF2-40B4-BE49-F238E27FC236}">
                <a16:creationId xmlns:a16="http://schemas.microsoft.com/office/drawing/2014/main" id="{10C5C47F-FAE8-BEE1-EEFA-2235E0D555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2" r="3301" b="-1"/>
          <a:stretch>
            <a:fillRect/>
          </a:stretch>
        </p:blipFill>
        <p:spPr>
          <a:xfrm>
            <a:off x="2522356" y="10"/>
            <a:ext cx="9669642" cy="685799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4DE5AC-C32D-860C-FAF5-5B25113C6D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34201"/>
            <a:ext cx="3822189" cy="3742762"/>
          </a:xfrm>
        </p:spPr>
        <p:txBody>
          <a:bodyPr>
            <a:normAutofit lnSpcReduction="10000"/>
          </a:bodyPr>
          <a:lstStyle/>
          <a:p>
            <a:r>
              <a:rPr lang="en-US" sz="1700" dirty="0"/>
              <a:t>The database is maintained by the Waco Police Department Communications Division and is accessible only to authorized law enforcement personnel. </a:t>
            </a:r>
          </a:p>
          <a:p>
            <a:r>
              <a:rPr lang="en-US" sz="1700" dirty="0"/>
              <a:t>It may include a photograph, disability information, physical description, and emergency contact information.</a:t>
            </a:r>
          </a:p>
          <a:p>
            <a:r>
              <a:rPr lang="en-US" sz="1700" dirty="0"/>
              <a:t>If a participant in the Take Me Home program is encountered by an officer or deputy, personnel can access this information to better communicate with the individual and help ensure a safe return to their home or caregiver.</a:t>
            </a:r>
          </a:p>
          <a:p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9953656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Graphical user interface, application&#10;&#10;AI-generated content may be incorrect.">
            <a:extLst>
              <a:ext uri="{FF2B5EF4-FFF2-40B4-BE49-F238E27FC236}">
                <a16:creationId xmlns:a16="http://schemas.microsoft.com/office/drawing/2014/main" id="{1E1E514E-7DE5-3BF9-FF23-FCBD5FE874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b="1542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4963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A9F529C3-C941-49FD-8C67-82F134F64B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50000"/>
              <a:lumOff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0586029-32A0-47E5-9AEC-AE3ABA6B94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Graphical user interface, application&#10;&#10;AI-generated content may be incorrect.">
            <a:extLst>
              <a:ext uri="{FF2B5EF4-FFF2-40B4-BE49-F238E27FC236}">
                <a16:creationId xmlns:a16="http://schemas.microsoft.com/office/drawing/2014/main" id="{6EA6B214-0961-9D98-D7FB-D534C3B1251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765" r="44511" b="1"/>
          <a:stretch>
            <a:fillRect/>
          </a:stretch>
        </p:blipFill>
        <p:spPr>
          <a:xfrm>
            <a:off x="755870" y="643466"/>
            <a:ext cx="5069910" cy="5571066"/>
          </a:xfrm>
          <a:prstGeom prst="rect">
            <a:avLst/>
          </a:prstGeom>
        </p:spPr>
      </p:pic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C730EAB-A532-4295-A302-FB4B90DB9F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79958" y="1143000"/>
            <a:ext cx="0" cy="4572000"/>
          </a:xfrm>
          <a:prstGeom prst="line">
            <a:avLst/>
          </a:prstGeom>
          <a:ln>
            <a:solidFill>
              <a:srgbClr val="4E4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Graphical user interface, text, application, email&#10;&#10;AI-generated content may be incorrect.">
            <a:extLst>
              <a:ext uri="{FF2B5EF4-FFF2-40B4-BE49-F238E27FC236}">
                <a16:creationId xmlns:a16="http://schemas.microsoft.com/office/drawing/2014/main" id="{E1FA3931-631A-C2C7-9E9B-9F4AF111E66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4013" r="-2" b="-2"/>
          <a:stretch>
            <a:fillRect/>
          </a:stretch>
        </p:blipFill>
        <p:spPr>
          <a:xfrm>
            <a:off x="6366256" y="643467"/>
            <a:ext cx="5069836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5499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91F55C5D-1648-4BE3-932D-8CADBF3F67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019DC6E1-D852-58FA-A6F6-866EAE64DC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53565"/>
            <a:ext cx="10908792" cy="106984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5400" dirty="0"/>
              <a:t>Enrollment Form</a:t>
            </a:r>
          </a:p>
        </p:txBody>
      </p:sp>
      <p:sp>
        <p:nvSpPr>
          <p:cNvPr id="19" name="sketch line">
            <a:extLst>
              <a:ext uri="{FF2B5EF4-FFF2-40B4-BE49-F238E27FC236}">
                <a16:creationId xmlns:a16="http://schemas.microsoft.com/office/drawing/2014/main" id="{A38E1331-B5A6-44BE-BF4E-EE6C2FD2A2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10000" y="1776977"/>
            <a:ext cx="4572000" cy="18288"/>
          </a:xfrm>
          <a:custGeom>
            <a:avLst/>
            <a:gdLst>
              <a:gd name="csX0" fmla="*/ 0 w 4572000"/>
              <a:gd name="csY0" fmla="*/ 0 h 18288"/>
              <a:gd name="csX1" fmla="*/ 744583 w 4572000"/>
              <a:gd name="csY1" fmla="*/ 0 h 18288"/>
              <a:gd name="csX2" fmla="*/ 1352006 w 4572000"/>
              <a:gd name="csY2" fmla="*/ 0 h 18288"/>
              <a:gd name="csX3" fmla="*/ 2050869 w 4572000"/>
              <a:gd name="csY3" fmla="*/ 0 h 18288"/>
              <a:gd name="csX4" fmla="*/ 2612571 w 4572000"/>
              <a:gd name="csY4" fmla="*/ 0 h 18288"/>
              <a:gd name="csX5" fmla="*/ 3357154 w 4572000"/>
              <a:gd name="csY5" fmla="*/ 0 h 18288"/>
              <a:gd name="csX6" fmla="*/ 4010297 w 4572000"/>
              <a:gd name="csY6" fmla="*/ 0 h 18288"/>
              <a:gd name="csX7" fmla="*/ 4572000 w 4572000"/>
              <a:gd name="csY7" fmla="*/ 0 h 18288"/>
              <a:gd name="csX8" fmla="*/ 4572000 w 4572000"/>
              <a:gd name="csY8" fmla="*/ 18288 h 18288"/>
              <a:gd name="csX9" fmla="*/ 3873137 w 4572000"/>
              <a:gd name="csY9" fmla="*/ 18288 h 18288"/>
              <a:gd name="csX10" fmla="*/ 3265714 w 4572000"/>
              <a:gd name="csY10" fmla="*/ 18288 h 18288"/>
              <a:gd name="csX11" fmla="*/ 2521131 w 4572000"/>
              <a:gd name="csY11" fmla="*/ 18288 h 18288"/>
              <a:gd name="csX12" fmla="*/ 1867989 w 4572000"/>
              <a:gd name="csY12" fmla="*/ 18288 h 18288"/>
              <a:gd name="csX13" fmla="*/ 1352006 w 4572000"/>
              <a:gd name="csY13" fmla="*/ 18288 h 18288"/>
              <a:gd name="csX14" fmla="*/ 836023 w 4572000"/>
              <a:gd name="csY14" fmla="*/ 18288 h 18288"/>
              <a:gd name="csX15" fmla="*/ 0 w 4572000"/>
              <a:gd name="csY15" fmla="*/ 18288 h 18288"/>
              <a:gd name="csX16" fmla="*/ 0 w 4572000"/>
              <a:gd name="csY16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4572000" h="18288" fill="none" extrusionOk="0">
                <a:moveTo>
                  <a:pt x="0" y="0"/>
                </a:moveTo>
                <a:cubicBezTo>
                  <a:pt x="335213" y="-5275"/>
                  <a:pt x="446637" y="2749"/>
                  <a:pt x="744583" y="0"/>
                </a:cubicBezTo>
                <a:cubicBezTo>
                  <a:pt x="1042529" y="-2749"/>
                  <a:pt x="1223095" y="8165"/>
                  <a:pt x="1352006" y="0"/>
                </a:cubicBezTo>
                <a:cubicBezTo>
                  <a:pt x="1480917" y="-8165"/>
                  <a:pt x="1803308" y="16240"/>
                  <a:pt x="2050869" y="0"/>
                </a:cubicBezTo>
                <a:cubicBezTo>
                  <a:pt x="2298430" y="-16240"/>
                  <a:pt x="2464656" y="-22054"/>
                  <a:pt x="2612571" y="0"/>
                </a:cubicBezTo>
                <a:cubicBezTo>
                  <a:pt x="2760486" y="22054"/>
                  <a:pt x="3034874" y="11895"/>
                  <a:pt x="3357154" y="0"/>
                </a:cubicBezTo>
                <a:cubicBezTo>
                  <a:pt x="3679434" y="-11895"/>
                  <a:pt x="3778145" y="-10841"/>
                  <a:pt x="4010297" y="0"/>
                </a:cubicBezTo>
                <a:cubicBezTo>
                  <a:pt x="4242449" y="10841"/>
                  <a:pt x="4385860" y="17261"/>
                  <a:pt x="4572000" y="0"/>
                </a:cubicBezTo>
                <a:cubicBezTo>
                  <a:pt x="4571443" y="8172"/>
                  <a:pt x="4571244" y="10948"/>
                  <a:pt x="4572000" y="18288"/>
                </a:cubicBezTo>
                <a:cubicBezTo>
                  <a:pt x="4352099" y="1269"/>
                  <a:pt x="4065933" y="40755"/>
                  <a:pt x="3873137" y="18288"/>
                </a:cubicBezTo>
                <a:cubicBezTo>
                  <a:pt x="3680341" y="-4179"/>
                  <a:pt x="3486903" y="33471"/>
                  <a:pt x="3265714" y="18288"/>
                </a:cubicBezTo>
                <a:cubicBezTo>
                  <a:pt x="3044525" y="3105"/>
                  <a:pt x="2683548" y="-1073"/>
                  <a:pt x="2521131" y="18288"/>
                </a:cubicBezTo>
                <a:cubicBezTo>
                  <a:pt x="2358714" y="37649"/>
                  <a:pt x="2132855" y="34593"/>
                  <a:pt x="1867989" y="18288"/>
                </a:cubicBezTo>
                <a:cubicBezTo>
                  <a:pt x="1603123" y="1983"/>
                  <a:pt x="1605373" y="2886"/>
                  <a:pt x="1352006" y="18288"/>
                </a:cubicBezTo>
                <a:cubicBezTo>
                  <a:pt x="1098639" y="33690"/>
                  <a:pt x="962100" y="16241"/>
                  <a:pt x="836023" y="18288"/>
                </a:cubicBezTo>
                <a:cubicBezTo>
                  <a:pt x="709946" y="20335"/>
                  <a:pt x="193668" y="-307"/>
                  <a:pt x="0" y="18288"/>
                </a:cubicBezTo>
                <a:cubicBezTo>
                  <a:pt x="-277" y="11188"/>
                  <a:pt x="-244" y="5848"/>
                  <a:pt x="0" y="0"/>
                </a:cubicBezTo>
                <a:close/>
              </a:path>
              <a:path w="4572000" h="18288" stroke="0" extrusionOk="0">
                <a:moveTo>
                  <a:pt x="0" y="0"/>
                </a:moveTo>
                <a:cubicBezTo>
                  <a:pt x="158188" y="7508"/>
                  <a:pt x="361578" y="-27091"/>
                  <a:pt x="561703" y="0"/>
                </a:cubicBezTo>
                <a:cubicBezTo>
                  <a:pt x="761828" y="27091"/>
                  <a:pt x="1133811" y="14547"/>
                  <a:pt x="1306286" y="0"/>
                </a:cubicBezTo>
                <a:cubicBezTo>
                  <a:pt x="1478761" y="-14547"/>
                  <a:pt x="1809594" y="13320"/>
                  <a:pt x="2050869" y="0"/>
                </a:cubicBezTo>
                <a:cubicBezTo>
                  <a:pt x="2292144" y="-13320"/>
                  <a:pt x="2409269" y="-14334"/>
                  <a:pt x="2612571" y="0"/>
                </a:cubicBezTo>
                <a:cubicBezTo>
                  <a:pt x="2815873" y="14334"/>
                  <a:pt x="3025009" y="33536"/>
                  <a:pt x="3311434" y="0"/>
                </a:cubicBezTo>
                <a:cubicBezTo>
                  <a:pt x="3597859" y="-33536"/>
                  <a:pt x="3695431" y="-13462"/>
                  <a:pt x="3827417" y="0"/>
                </a:cubicBezTo>
                <a:cubicBezTo>
                  <a:pt x="3959403" y="13462"/>
                  <a:pt x="4360180" y="899"/>
                  <a:pt x="4572000" y="0"/>
                </a:cubicBezTo>
                <a:cubicBezTo>
                  <a:pt x="4572481" y="8890"/>
                  <a:pt x="4572898" y="10033"/>
                  <a:pt x="4572000" y="18288"/>
                </a:cubicBezTo>
                <a:cubicBezTo>
                  <a:pt x="4356830" y="5817"/>
                  <a:pt x="4021942" y="41441"/>
                  <a:pt x="3873137" y="18288"/>
                </a:cubicBezTo>
                <a:cubicBezTo>
                  <a:pt x="3724332" y="-4865"/>
                  <a:pt x="3494019" y="36771"/>
                  <a:pt x="3174274" y="18288"/>
                </a:cubicBezTo>
                <a:cubicBezTo>
                  <a:pt x="2854529" y="-195"/>
                  <a:pt x="2861023" y="5963"/>
                  <a:pt x="2658291" y="18288"/>
                </a:cubicBezTo>
                <a:cubicBezTo>
                  <a:pt x="2455559" y="30613"/>
                  <a:pt x="2309968" y="11711"/>
                  <a:pt x="2050869" y="18288"/>
                </a:cubicBezTo>
                <a:cubicBezTo>
                  <a:pt x="1791770" y="24865"/>
                  <a:pt x="1671115" y="-4587"/>
                  <a:pt x="1306286" y="18288"/>
                </a:cubicBezTo>
                <a:cubicBezTo>
                  <a:pt x="941457" y="41163"/>
                  <a:pt x="838619" y="-9452"/>
                  <a:pt x="653143" y="18288"/>
                </a:cubicBezTo>
                <a:cubicBezTo>
                  <a:pt x="467667" y="46028"/>
                  <a:pt x="308702" y="9245"/>
                  <a:pt x="0" y="18288"/>
                </a:cubicBezTo>
                <a:cubicBezTo>
                  <a:pt x="-4" y="10872"/>
                  <a:pt x="388" y="6748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959150775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Graphical user interface, text, application, email&#10;&#10;AI-generated content may be incorrect.">
            <a:extLst>
              <a:ext uri="{FF2B5EF4-FFF2-40B4-BE49-F238E27FC236}">
                <a16:creationId xmlns:a16="http://schemas.microsoft.com/office/drawing/2014/main" id="{9BE9BDAD-AF2E-A24D-B75D-024F13AB41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710" y="2137205"/>
            <a:ext cx="3177159" cy="4367230"/>
          </a:xfrm>
          <a:prstGeom prst="rect">
            <a:avLst/>
          </a:prstGeom>
        </p:spPr>
      </p:pic>
      <p:pic>
        <p:nvPicPr>
          <p:cNvPr id="9" name="Picture 8" descr="Graphical user interface, text, application, email&#10;&#10;AI-generated content may be incorrect.">
            <a:extLst>
              <a:ext uri="{FF2B5EF4-FFF2-40B4-BE49-F238E27FC236}">
                <a16:creationId xmlns:a16="http://schemas.microsoft.com/office/drawing/2014/main" id="{725060C7-0D80-A560-8FF8-731CB86B1B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2964" y="2148829"/>
            <a:ext cx="3166241" cy="4367229"/>
          </a:xfrm>
          <a:prstGeom prst="rect">
            <a:avLst/>
          </a:prstGeom>
        </p:spPr>
      </p:pic>
      <p:pic>
        <p:nvPicPr>
          <p:cNvPr id="5" name="Content Placeholder 4" descr="Text&#10;&#10;AI-generated content may be incorrect.">
            <a:extLst>
              <a:ext uri="{FF2B5EF4-FFF2-40B4-BE49-F238E27FC236}">
                <a16:creationId xmlns:a16="http://schemas.microsoft.com/office/drawing/2014/main" id="{7EB427A9-83D1-760B-724B-72521FB3BEFE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4"/>
          <a:stretch>
            <a:fillRect/>
          </a:stretch>
        </p:blipFill>
        <p:spPr>
          <a:xfrm>
            <a:off x="88496" y="2137205"/>
            <a:ext cx="3122567" cy="4367228"/>
          </a:xfrm>
          <a:prstGeom prst="rect">
            <a:avLst/>
          </a:prstGeom>
        </p:spPr>
      </p:pic>
      <p:pic>
        <p:nvPicPr>
          <p:cNvPr id="7" name="Picture 6" descr="Graphical user interface, text, application, email&#10;&#10;AI-generated content may be incorrect.">
            <a:extLst>
              <a:ext uri="{FF2B5EF4-FFF2-40B4-BE49-F238E27FC236}">
                <a16:creationId xmlns:a16="http://schemas.microsoft.com/office/drawing/2014/main" id="{E55B5A9E-EBBC-EA94-9F1F-6AEC5F3E12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08727" y="2137205"/>
            <a:ext cx="3133485" cy="4367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1036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743AA782-23D1-4521-8CAD-47662984A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F8161A-B46A-5683-5B52-D05B5A38A7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40080"/>
            <a:ext cx="4818888" cy="1481328"/>
          </a:xfrm>
        </p:spPr>
        <p:txBody>
          <a:bodyPr anchor="b">
            <a:normAutofit/>
          </a:bodyPr>
          <a:lstStyle/>
          <a:p>
            <a:r>
              <a:rPr lang="en-US" sz="5000"/>
              <a:t>Things to consider…</a:t>
            </a:r>
          </a:p>
        </p:txBody>
      </p:sp>
      <p:sp>
        <p:nvSpPr>
          <p:cNvPr id="12" name="sketch line">
            <a:extLst>
              <a:ext uri="{FF2B5EF4-FFF2-40B4-BE49-F238E27FC236}">
                <a16:creationId xmlns:a16="http://schemas.microsoft.com/office/drawing/2014/main" id="{71877DBC-BB60-40F0-AC93-2ACDBAAE60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372868"/>
            <a:ext cx="3255095" cy="18288"/>
          </a:xfrm>
          <a:custGeom>
            <a:avLst/>
            <a:gdLst>
              <a:gd name="csX0" fmla="*/ 0 w 3255095"/>
              <a:gd name="csY0" fmla="*/ 0 h 18288"/>
              <a:gd name="csX1" fmla="*/ 618468 w 3255095"/>
              <a:gd name="csY1" fmla="*/ 0 h 18288"/>
              <a:gd name="csX2" fmla="*/ 1269487 w 3255095"/>
              <a:gd name="csY2" fmla="*/ 0 h 18288"/>
              <a:gd name="csX3" fmla="*/ 1953057 w 3255095"/>
              <a:gd name="csY3" fmla="*/ 0 h 18288"/>
              <a:gd name="csX4" fmla="*/ 2636627 w 3255095"/>
              <a:gd name="csY4" fmla="*/ 0 h 18288"/>
              <a:gd name="csX5" fmla="*/ 3255095 w 3255095"/>
              <a:gd name="csY5" fmla="*/ 0 h 18288"/>
              <a:gd name="csX6" fmla="*/ 3255095 w 3255095"/>
              <a:gd name="csY6" fmla="*/ 18288 h 18288"/>
              <a:gd name="csX7" fmla="*/ 2538974 w 3255095"/>
              <a:gd name="csY7" fmla="*/ 18288 h 18288"/>
              <a:gd name="csX8" fmla="*/ 1822853 w 3255095"/>
              <a:gd name="csY8" fmla="*/ 18288 h 18288"/>
              <a:gd name="csX9" fmla="*/ 1171834 w 3255095"/>
              <a:gd name="csY9" fmla="*/ 18288 h 18288"/>
              <a:gd name="csX10" fmla="*/ 0 w 3255095"/>
              <a:gd name="csY10" fmla="*/ 18288 h 18288"/>
              <a:gd name="csX11" fmla="*/ 0 w 3255095"/>
              <a:gd name="csY11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ED9DB5-1BB6-FE26-1FB0-1FFB09F2D8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6" y="2660904"/>
            <a:ext cx="4818888" cy="3547872"/>
          </a:xfrm>
        </p:spPr>
        <p:txBody>
          <a:bodyPr anchor="t">
            <a:normAutofit/>
          </a:bodyPr>
          <a:lstStyle/>
          <a:p>
            <a:r>
              <a:rPr lang="en-US" sz="2200" dirty="0"/>
              <a:t>A “living” database </a:t>
            </a:r>
          </a:p>
          <a:p>
            <a:r>
              <a:rPr lang="en-US" sz="2200" dirty="0"/>
              <a:t>Manage v. Access</a:t>
            </a:r>
          </a:p>
          <a:p>
            <a:r>
              <a:rPr lang="en-US" sz="2200" dirty="0"/>
              <a:t>Info to capture</a:t>
            </a:r>
          </a:p>
          <a:p>
            <a:r>
              <a:rPr lang="en-US" sz="2200" dirty="0"/>
              <a:t>Verifying/Updating info</a:t>
            </a:r>
          </a:p>
          <a:p>
            <a:pPr marL="0" indent="0">
              <a:buNone/>
            </a:pPr>
            <a:endParaRPr lang="en-US" sz="2200" dirty="0"/>
          </a:p>
        </p:txBody>
      </p:sp>
      <p:pic>
        <p:nvPicPr>
          <p:cNvPr id="5" name="Picture 4" descr="Logo, company name&#10;&#10;AI-generated content may be incorrect.">
            <a:extLst>
              <a:ext uri="{FF2B5EF4-FFF2-40B4-BE49-F238E27FC236}">
                <a16:creationId xmlns:a16="http://schemas.microsoft.com/office/drawing/2014/main" id="{256BB35F-371B-3E8D-DCA9-DB5F7B98E8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048" y="990107"/>
            <a:ext cx="5458968" cy="4877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1063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99ED5833-B85B-4103-8A3B-CAB0308E6C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AD4183C-413F-1261-84BC-73353036A3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8181" y="362608"/>
            <a:ext cx="9795638" cy="1114380"/>
          </a:xfrm>
        </p:spPr>
        <p:txBody>
          <a:bodyPr>
            <a:normAutofit/>
          </a:bodyPr>
          <a:lstStyle/>
          <a:p>
            <a:r>
              <a:rPr lang="en-US" sz="5200" dirty="0"/>
              <a:t>Questions?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0873EC03-E513-5796-71ED-4DD87F88A4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98181" y="1699631"/>
            <a:ext cx="9795638" cy="943119"/>
          </a:xfrm>
        </p:spPr>
        <p:txBody>
          <a:bodyPr>
            <a:noAutofit/>
          </a:bodyPr>
          <a:lstStyle/>
          <a:p>
            <a:r>
              <a:rPr lang="en-US" sz="1800" dirty="0"/>
              <a:t>Susie Murray, Emergency Communications Manager</a:t>
            </a:r>
          </a:p>
          <a:p>
            <a:r>
              <a:rPr lang="en-US" sz="1800" dirty="0"/>
              <a:t>254-750-7654</a:t>
            </a:r>
          </a:p>
          <a:p>
            <a:r>
              <a:rPr lang="en-US" sz="1800" dirty="0"/>
              <a:t>susiem@wacotx.gov</a:t>
            </a:r>
          </a:p>
        </p:txBody>
      </p:sp>
      <p:pic>
        <p:nvPicPr>
          <p:cNvPr id="8" name="Picture 7" descr="Logo, company name&#10;&#10;AI-generated content may be incorrect.">
            <a:extLst>
              <a:ext uri="{FF2B5EF4-FFF2-40B4-BE49-F238E27FC236}">
                <a16:creationId xmlns:a16="http://schemas.microsoft.com/office/drawing/2014/main" id="{9D07581F-7ADC-F44D-79AB-DE4B42A993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818" y="2957665"/>
            <a:ext cx="3745093" cy="3346376"/>
          </a:xfrm>
          <a:prstGeom prst="rect">
            <a:avLst/>
          </a:prstGeom>
        </p:spPr>
      </p:pic>
      <p:pic>
        <p:nvPicPr>
          <p:cNvPr id="6" name="Picture 5" descr="Text, logo&#10;&#10;AI-generated content may be incorrect.">
            <a:extLst>
              <a:ext uri="{FF2B5EF4-FFF2-40B4-BE49-F238E27FC236}">
                <a16:creationId xmlns:a16="http://schemas.microsoft.com/office/drawing/2014/main" id="{74B0DDFA-2E2F-A9EA-CE4D-833C011C96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505" y="3049937"/>
            <a:ext cx="5828261" cy="316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0876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</TotalTime>
  <Words>147</Words>
  <Application>Microsoft Office PowerPoint</Application>
  <PresentationFormat>Widescreen</PresentationFormat>
  <Paragraphs>15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Enrollment Form</vt:lpstr>
      <vt:lpstr>Things to consider…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Susie Murray</dc:creator>
  <cp:lastModifiedBy>Susie Murray</cp:lastModifiedBy>
  <cp:revision>1</cp:revision>
  <dcterms:created xsi:type="dcterms:W3CDTF">2026-01-19T14:21:50Z</dcterms:created>
  <dcterms:modified xsi:type="dcterms:W3CDTF">2026-01-19T19:52:00Z</dcterms:modified>
</cp:coreProperties>
</file>