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66" r:id="rId4"/>
    <p:sldId id="258" r:id="rId5"/>
    <p:sldId id="259" r:id="rId6"/>
    <p:sldId id="260" r:id="rId7"/>
    <p:sldId id="262" r:id="rId8"/>
    <p:sldId id="263" r:id="rId9"/>
    <p:sldId id="261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4"/>
    <p:restoredTop sz="94703"/>
  </p:normalViewPr>
  <p:slideViewPr>
    <p:cSldViewPr snapToGrid="0">
      <p:cViewPr varScale="1">
        <p:scale>
          <a:sx n="95" d="100"/>
          <a:sy n="95" d="100"/>
        </p:scale>
        <p:origin x="200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BFA80-5883-4AF1-B173-7E80D821AB6B}" type="doc">
      <dgm:prSet loTypeId="urn:microsoft.com/office/officeart/2018/5/layout/Centered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882831-7DD6-482B-BFAD-4B2F614B11F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Meetings</a:t>
          </a:r>
        </a:p>
      </dgm:t>
    </dgm:pt>
    <dgm:pt modelId="{4C5988C2-786F-43AF-8779-B634CEBAA0E3}" type="parTrans" cxnId="{DC191FB8-DD6F-4135-80B1-6BBD7F2C3EC6}">
      <dgm:prSet/>
      <dgm:spPr/>
      <dgm:t>
        <a:bodyPr/>
        <a:lstStyle/>
        <a:p>
          <a:endParaRPr lang="en-US"/>
        </a:p>
      </dgm:t>
    </dgm:pt>
    <dgm:pt modelId="{9B2E6CD2-DDB4-40E2-BA93-04C27225055A}" type="sibTrans" cxnId="{DC191FB8-DD6F-4135-80B1-6BBD7F2C3EC6}">
      <dgm:prSet/>
      <dgm:spPr/>
      <dgm:t>
        <a:bodyPr/>
        <a:lstStyle/>
        <a:p>
          <a:endParaRPr lang="en-US"/>
        </a:p>
      </dgm:t>
    </dgm:pt>
    <dgm:pt modelId="{D540F756-7B6C-49BD-A733-A606B7A0DAC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Texas Governor’s Committee on People with Disabilities Executive Director – Ron Lucey</a:t>
          </a:r>
        </a:p>
      </dgm:t>
    </dgm:pt>
    <dgm:pt modelId="{36ADCF1D-F049-46D2-99FF-97C36E1FF717}" type="parTrans" cxnId="{BFCC46D5-CD3E-492B-B2F8-58C6F45F9F3B}">
      <dgm:prSet/>
      <dgm:spPr/>
      <dgm:t>
        <a:bodyPr/>
        <a:lstStyle/>
        <a:p>
          <a:endParaRPr lang="en-US"/>
        </a:p>
      </dgm:t>
    </dgm:pt>
    <dgm:pt modelId="{3A018C49-5FE4-4673-8E43-E7AD9CC0EA9E}" type="sibTrans" cxnId="{BFCC46D5-CD3E-492B-B2F8-58C6F45F9F3B}">
      <dgm:prSet/>
      <dgm:spPr/>
      <dgm:t>
        <a:bodyPr/>
        <a:lstStyle/>
        <a:p>
          <a:endParaRPr lang="en-US"/>
        </a:p>
      </dgm:t>
    </dgm:pt>
    <dgm:pt modelId="{CB12BB5D-1D52-491F-890A-DE689154865D}">
      <dgm:prSet/>
      <dgm:spPr/>
      <dgm:t>
        <a:bodyPr/>
        <a:lstStyle/>
        <a:p>
          <a:pPr>
            <a:lnSpc>
              <a:spcPct val="100000"/>
            </a:lnSpc>
          </a:pPr>
          <a:endParaRPr lang="en-US" dirty="0"/>
        </a:p>
        <a:p>
          <a:pPr>
            <a:lnSpc>
              <a:spcPct val="100000"/>
            </a:lnSpc>
          </a:pPr>
          <a:r>
            <a:rPr lang="en-US" dirty="0"/>
            <a:t>City Council Member - Lhea Homesley</a:t>
          </a:r>
        </a:p>
      </dgm:t>
    </dgm:pt>
    <dgm:pt modelId="{9A628D5C-E9DA-453F-98BF-FFEAF218C27D}" type="parTrans" cxnId="{E3DCA827-EB1A-4174-AFAA-7C462DB04983}">
      <dgm:prSet/>
      <dgm:spPr/>
      <dgm:t>
        <a:bodyPr/>
        <a:lstStyle/>
        <a:p>
          <a:endParaRPr lang="en-US"/>
        </a:p>
      </dgm:t>
    </dgm:pt>
    <dgm:pt modelId="{98BED82F-BA82-4952-A974-956C448EEB23}" type="sibTrans" cxnId="{E3DCA827-EB1A-4174-AFAA-7C462DB04983}">
      <dgm:prSet/>
      <dgm:spPr/>
      <dgm:t>
        <a:bodyPr/>
        <a:lstStyle/>
        <a:p>
          <a:endParaRPr lang="en-US"/>
        </a:p>
      </dgm:t>
    </dgm:pt>
    <dgm:pt modelId="{28DA2C01-A3E6-430A-88D9-6DEAF644A960}">
      <dgm:prSet/>
      <dgm:spPr/>
      <dgm:t>
        <a:bodyPr/>
        <a:lstStyle/>
        <a:p>
          <a:pPr>
            <a:lnSpc>
              <a:spcPct val="100000"/>
            </a:lnSpc>
          </a:pPr>
          <a:endParaRPr lang="en-US" dirty="0"/>
        </a:p>
        <a:p>
          <a:pPr>
            <a:lnSpc>
              <a:spcPct val="100000"/>
            </a:lnSpc>
          </a:pPr>
          <a:r>
            <a:rPr lang="en-US" dirty="0"/>
            <a:t>Baylor </a:t>
          </a:r>
          <a:r>
            <a:rPr lang="en-US" dirty="0" err="1"/>
            <a:t>eLaw</a:t>
          </a:r>
          <a:r>
            <a:rPr lang="en-US" dirty="0"/>
            <a:t> Clinic</a:t>
          </a:r>
        </a:p>
        <a:p>
          <a:pPr>
            <a:lnSpc>
              <a:spcPct val="100000"/>
            </a:lnSpc>
          </a:pPr>
          <a:br>
            <a:rPr lang="en-US" dirty="0"/>
          </a:br>
          <a:r>
            <a:rPr lang="en-US" dirty="0"/>
            <a:t>Waco Area Disability Leaders</a:t>
          </a:r>
        </a:p>
      </dgm:t>
    </dgm:pt>
    <dgm:pt modelId="{9E6776F3-4314-49A1-9722-4BB3F5CD4F9A}" type="parTrans" cxnId="{FFC614F3-E317-41A4-847D-A9DB2CA4BCB4}">
      <dgm:prSet/>
      <dgm:spPr/>
      <dgm:t>
        <a:bodyPr/>
        <a:lstStyle/>
        <a:p>
          <a:endParaRPr lang="en-US"/>
        </a:p>
      </dgm:t>
    </dgm:pt>
    <dgm:pt modelId="{DC2F1C28-F8C1-40C9-9B45-A61D9AB2642B}" type="sibTrans" cxnId="{FFC614F3-E317-41A4-847D-A9DB2CA4BCB4}">
      <dgm:prSet/>
      <dgm:spPr/>
      <dgm:t>
        <a:bodyPr/>
        <a:lstStyle/>
        <a:p>
          <a:endParaRPr lang="en-US"/>
        </a:p>
      </dgm:t>
    </dgm:pt>
    <dgm:pt modelId="{A8D8FADD-9423-4E1C-89CA-93147448523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Planning</a:t>
          </a:r>
        </a:p>
      </dgm:t>
    </dgm:pt>
    <dgm:pt modelId="{AD742730-761E-4D38-9E04-388B5899B796}" type="parTrans" cxnId="{0052C01E-DFCD-43F8-AE1C-5127AD0C247C}">
      <dgm:prSet/>
      <dgm:spPr/>
      <dgm:t>
        <a:bodyPr/>
        <a:lstStyle/>
        <a:p>
          <a:endParaRPr lang="en-US"/>
        </a:p>
      </dgm:t>
    </dgm:pt>
    <dgm:pt modelId="{C991E362-5961-4FD0-9C22-EC8EE63884DD}" type="sibTrans" cxnId="{0052C01E-DFCD-43F8-AE1C-5127AD0C247C}">
      <dgm:prSet/>
      <dgm:spPr/>
      <dgm:t>
        <a:bodyPr/>
        <a:lstStyle/>
        <a:p>
          <a:endParaRPr lang="en-US"/>
        </a:p>
      </dgm:t>
    </dgm:pt>
    <dgm:pt modelId="{9EE6E3DB-2048-4FD4-ACD4-3C7DC04DB40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Strategic planning</a:t>
          </a:r>
        </a:p>
        <a:p>
          <a:pPr>
            <a:lnSpc>
              <a:spcPct val="100000"/>
            </a:lnSpc>
          </a:pPr>
          <a:endParaRPr lang="en-US" dirty="0"/>
        </a:p>
        <a:p>
          <a:pPr>
            <a:lnSpc>
              <a:spcPct val="100000"/>
            </a:lnSpc>
          </a:pPr>
          <a:r>
            <a:rPr lang="en-US" dirty="0"/>
            <a:t>Revisions to mission, goals, and by-laws</a:t>
          </a:r>
        </a:p>
      </dgm:t>
    </dgm:pt>
    <dgm:pt modelId="{EE8D9CC6-2FBF-466D-B3F2-DD2012BAA825}" type="parTrans" cxnId="{47AAF486-8577-40DE-B440-67C41F9B04FF}">
      <dgm:prSet/>
      <dgm:spPr/>
      <dgm:t>
        <a:bodyPr/>
        <a:lstStyle/>
        <a:p>
          <a:endParaRPr lang="en-US"/>
        </a:p>
      </dgm:t>
    </dgm:pt>
    <dgm:pt modelId="{4371F59D-43B9-4396-B4F4-0978BBEE794C}" type="sibTrans" cxnId="{47AAF486-8577-40DE-B440-67C41F9B04FF}">
      <dgm:prSet/>
      <dgm:spPr/>
      <dgm:t>
        <a:bodyPr/>
        <a:lstStyle/>
        <a:p>
          <a:endParaRPr lang="en-US"/>
        </a:p>
      </dgm:t>
    </dgm:pt>
    <dgm:pt modelId="{18579EF0-C123-4328-8F71-C756CBDA4D02}">
      <dgm:prSet/>
      <dgm:spPr/>
      <dgm:t>
        <a:bodyPr/>
        <a:lstStyle/>
        <a:p>
          <a:pPr>
            <a:lnSpc>
              <a:spcPct val="100000"/>
            </a:lnSpc>
          </a:pPr>
          <a:endParaRPr lang="en-US" dirty="0"/>
        </a:p>
        <a:p>
          <a:pPr>
            <a:lnSpc>
              <a:spcPct val="100000"/>
            </a:lnSpc>
          </a:pPr>
          <a:r>
            <a:rPr lang="en-US" dirty="0"/>
            <a:t>Media and communications</a:t>
          </a:r>
        </a:p>
        <a:p>
          <a:pPr>
            <a:lnSpc>
              <a:spcPct val="100000"/>
            </a:lnSpc>
          </a:pPr>
          <a:endParaRPr lang="en-US" dirty="0"/>
        </a:p>
        <a:p>
          <a:pPr>
            <a:lnSpc>
              <a:spcPct val="100000"/>
            </a:lnSpc>
          </a:pPr>
          <a:r>
            <a:rPr lang="en-US" dirty="0"/>
            <a:t>Community Conversations</a:t>
          </a:r>
        </a:p>
      </dgm:t>
    </dgm:pt>
    <dgm:pt modelId="{6737A71D-6B16-4AC5-8E46-964B37533153}" type="parTrans" cxnId="{063106F5-CA7D-4BCD-9A79-610B93B9D28B}">
      <dgm:prSet/>
      <dgm:spPr/>
      <dgm:t>
        <a:bodyPr/>
        <a:lstStyle/>
        <a:p>
          <a:endParaRPr lang="en-US"/>
        </a:p>
      </dgm:t>
    </dgm:pt>
    <dgm:pt modelId="{D32D1888-E381-474C-AE44-C51E205EAF9E}" type="sibTrans" cxnId="{063106F5-CA7D-4BCD-9A79-610B93B9D28B}">
      <dgm:prSet/>
      <dgm:spPr/>
      <dgm:t>
        <a:bodyPr/>
        <a:lstStyle/>
        <a:p>
          <a:endParaRPr lang="en-US"/>
        </a:p>
      </dgm:t>
    </dgm:pt>
    <dgm:pt modelId="{E97812D6-74C0-42B8-8EAD-1A0BA519FDA1}" type="pres">
      <dgm:prSet presAssocID="{DCBBFA80-5883-4AF1-B173-7E80D821AB6B}" presName="root" presStyleCnt="0">
        <dgm:presLayoutVars>
          <dgm:dir/>
          <dgm:resizeHandles val="exact"/>
        </dgm:presLayoutVars>
      </dgm:prSet>
      <dgm:spPr/>
    </dgm:pt>
    <dgm:pt modelId="{421EAEF5-0059-4878-8924-0F2FFDEE9229}" type="pres">
      <dgm:prSet presAssocID="{71882831-7DD6-482B-BFAD-4B2F614B11F1}" presName="compNode" presStyleCnt="0"/>
      <dgm:spPr/>
    </dgm:pt>
    <dgm:pt modelId="{EB4E9095-6D07-495E-AFF0-F4E9F2F8EBF8}" type="pres">
      <dgm:prSet presAssocID="{71882831-7DD6-482B-BFAD-4B2F614B11F1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aille"/>
        </a:ext>
      </dgm:extLst>
    </dgm:pt>
    <dgm:pt modelId="{FEE86D04-78AF-48E5-ADB7-BB0C23A325D9}" type="pres">
      <dgm:prSet presAssocID="{71882831-7DD6-482B-BFAD-4B2F614B11F1}" presName="iconSpace" presStyleCnt="0"/>
      <dgm:spPr/>
    </dgm:pt>
    <dgm:pt modelId="{4417D80F-29A5-4E7B-86D2-45403EF9495A}" type="pres">
      <dgm:prSet presAssocID="{71882831-7DD6-482B-BFAD-4B2F614B11F1}" presName="parTx" presStyleLbl="revTx" presStyleIdx="0" presStyleCnt="4">
        <dgm:presLayoutVars>
          <dgm:chMax val="0"/>
          <dgm:chPref val="0"/>
        </dgm:presLayoutVars>
      </dgm:prSet>
      <dgm:spPr/>
    </dgm:pt>
    <dgm:pt modelId="{D1660B26-0F1A-4690-864B-E05A4B991C6F}" type="pres">
      <dgm:prSet presAssocID="{71882831-7DD6-482B-BFAD-4B2F614B11F1}" presName="txSpace" presStyleCnt="0"/>
      <dgm:spPr/>
    </dgm:pt>
    <dgm:pt modelId="{5A450AD0-D725-4E94-9D98-DF6E5EA5527E}" type="pres">
      <dgm:prSet presAssocID="{71882831-7DD6-482B-BFAD-4B2F614B11F1}" presName="desTx" presStyleLbl="revTx" presStyleIdx="1" presStyleCnt="4">
        <dgm:presLayoutVars/>
      </dgm:prSet>
      <dgm:spPr/>
    </dgm:pt>
    <dgm:pt modelId="{F386E5D2-C2FF-47D4-B83E-92D581884E91}" type="pres">
      <dgm:prSet presAssocID="{9B2E6CD2-DDB4-40E2-BA93-04C27225055A}" presName="sibTrans" presStyleCnt="0"/>
      <dgm:spPr/>
    </dgm:pt>
    <dgm:pt modelId="{B1308B00-7DB8-4DDC-B5D0-D4BDA07CDA65}" type="pres">
      <dgm:prSet presAssocID="{A8D8FADD-9423-4E1C-89CA-93147448523E}" presName="compNode" presStyleCnt="0"/>
      <dgm:spPr/>
    </dgm:pt>
    <dgm:pt modelId="{CD8008FA-0985-4D3C-B130-955219C254E2}" type="pres">
      <dgm:prSet presAssocID="{A8D8FADD-9423-4E1C-89CA-93147448523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CFA83792-7510-4869-8237-F88EB272CC82}" type="pres">
      <dgm:prSet presAssocID="{A8D8FADD-9423-4E1C-89CA-93147448523E}" presName="iconSpace" presStyleCnt="0"/>
      <dgm:spPr/>
    </dgm:pt>
    <dgm:pt modelId="{73B3D646-36A2-450E-9747-2F53C2002456}" type="pres">
      <dgm:prSet presAssocID="{A8D8FADD-9423-4E1C-89CA-93147448523E}" presName="parTx" presStyleLbl="revTx" presStyleIdx="2" presStyleCnt="4">
        <dgm:presLayoutVars>
          <dgm:chMax val="0"/>
          <dgm:chPref val="0"/>
        </dgm:presLayoutVars>
      </dgm:prSet>
      <dgm:spPr/>
    </dgm:pt>
    <dgm:pt modelId="{E85DC203-5367-4CB0-8797-BEBC65F06DD9}" type="pres">
      <dgm:prSet presAssocID="{A8D8FADD-9423-4E1C-89CA-93147448523E}" presName="txSpace" presStyleCnt="0"/>
      <dgm:spPr/>
    </dgm:pt>
    <dgm:pt modelId="{27987601-619B-4B74-BD93-96FC88793EE8}" type="pres">
      <dgm:prSet presAssocID="{A8D8FADD-9423-4E1C-89CA-93147448523E}" presName="desTx" presStyleLbl="revTx" presStyleIdx="3" presStyleCnt="4">
        <dgm:presLayoutVars/>
      </dgm:prSet>
      <dgm:spPr/>
    </dgm:pt>
  </dgm:ptLst>
  <dgm:cxnLst>
    <dgm:cxn modelId="{170D460A-95DC-4C77-A4D5-614E02BF79A1}" type="presOf" srcId="{28DA2C01-A3E6-430A-88D9-6DEAF644A960}" destId="{5A450AD0-D725-4E94-9D98-DF6E5EA5527E}" srcOrd="0" destOrd="2" presId="urn:microsoft.com/office/officeart/2018/5/layout/CenteredIconLabelDescriptionList"/>
    <dgm:cxn modelId="{0052C01E-DFCD-43F8-AE1C-5127AD0C247C}" srcId="{DCBBFA80-5883-4AF1-B173-7E80D821AB6B}" destId="{A8D8FADD-9423-4E1C-89CA-93147448523E}" srcOrd="1" destOrd="0" parTransId="{AD742730-761E-4D38-9E04-388B5899B796}" sibTransId="{C991E362-5961-4FD0-9C22-EC8EE63884DD}"/>
    <dgm:cxn modelId="{5692BB22-EA89-4E58-A7DD-6AD61C375B8D}" type="presOf" srcId="{DCBBFA80-5883-4AF1-B173-7E80D821AB6B}" destId="{E97812D6-74C0-42B8-8EAD-1A0BA519FDA1}" srcOrd="0" destOrd="0" presId="urn:microsoft.com/office/officeart/2018/5/layout/CenteredIconLabelDescriptionList"/>
    <dgm:cxn modelId="{E3DCA827-EB1A-4174-AFAA-7C462DB04983}" srcId="{71882831-7DD6-482B-BFAD-4B2F614B11F1}" destId="{CB12BB5D-1D52-491F-890A-DE689154865D}" srcOrd="1" destOrd="0" parTransId="{9A628D5C-E9DA-453F-98BF-FFEAF218C27D}" sibTransId="{98BED82F-BA82-4952-A974-956C448EEB23}"/>
    <dgm:cxn modelId="{24F43D48-07DA-4292-8F60-711EA3FFCEF9}" type="presOf" srcId="{9EE6E3DB-2048-4FD4-ACD4-3C7DC04DB408}" destId="{27987601-619B-4B74-BD93-96FC88793EE8}" srcOrd="0" destOrd="0" presId="urn:microsoft.com/office/officeart/2018/5/layout/CenteredIconLabelDescriptionList"/>
    <dgm:cxn modelId="{4F00D54C-F6EF-4EB3-B321-A4CA1BECD3BC}" type="presOf" srcId="{D540F756-7B6C-49BD-A733-A606B7A0DACB}" destId="{5A450AD0-D725-4E94-9D98-DF6E5EA5527E}" srcOrd="0" destOrd="0" presId="urn:microsoft.com/office/officeart/2018/5/layout/CenteredIconLabelDescriptionList"/>
    <dgm:cxn modelId="{1402845C-3246-43BD-87AA-9FB46698309D}" type="presOf" srcId="{71882831-7DD6-482B-BFAD-4B2F614B11F1}" destId="{4417D80F-29A5-4E7B-86D2-45403EF9495A}" srcOrd="0" destOrd="0" presId="urn:microsoft.com/office/officeart/2018/5/layout/CenteredIconLabelDescriptionList"/>
    <dgm:cxn modelId="{52C22A65-B080-46D5-8A7A-44B258D10B0A}" type="presOf" srcId="{CB12BB5D-1D52-491F-890A-DE689154865D}" destId="{5A450AD0-D725-4E94-9D98-DF6E5EA5527E}" srcOrd="0" destOrd="1" presId="urn:microsoft.com/office/officeart/2018/5/layout/CenteredIconLabelDescriptionList"/>
    <dgm:cxn modelId="{47AAF486-8577-40DE-B440-67C41F9B04FF}" srcId="{A8D8FADD-9423-4E1C-89CA-93147448523E}" destId="{9EE6E3DB-2048-4FD4-ACD4-3C7DC04DB408}" srcOrd="0" destOrd="0" parTransId="{EE8D9CC6-2FBF-466D-B3F2-DD2012BAA825}" sibTransId="{4371F59D-43B9-4396-B4F4-0978BBEE794C}"/>
    <dgm:cxn modelId="{94F6EA90-89F9-4375-8040-068FF229F7E4}" type="presOf" srcId="{18579EF0-C123-4328-8F71-C756CBDA4D02}" destId="{27987601-619B-4B74-BD93-96FC88793EE8}" srcOrd="0" destOrd="1" presId="urn:microsoft.com/office/officeart/2018/5/layout/CenteredIconLabelDescriptionList"/>
    <dgm:cxn modelId="{0E243CB3-E1AA-44E7-B4B5-03FC3FAA2D47}" type="presOf" srcId="{A8D8FADD-9423-4E1C-89CA-93147448523E}" destId="{73B3D646-36A2-450E-9747-2F53C2002456}" srcOrd="0" destOrd="0" presId="urn:microsoft.com/office/officeart/2018/5/layout/CenteredIconLabelDescriptionList"/>
    <dgm:cxn modelId="{DC191FB8-DD6F-4135-80B1-6BBD7F2C3EC6}" srcId="{DCBBFA80-5883-4AF1-B173-7E80D821AB6B}" destId="{71882831-7DD6-482B-BFAD-4B2F614B11F1}" srcOrd="0" destOrd="0" parTransId="{4C5988C2-786F-43AF-8779-B634CEBAA0E3}" sibTransId="{9B2E6CD2-DDB4-40E2-BA93-04C27225055A}"/>
    <dgm:cxn modelId="{BFCC46D5-CD3E-492B-B2F8-58C6F45F9F3B}" srcId="{71882831-7DD6-482B-BFAD-4B2F614B11F1}" destId="{D540F756-7B6C-49BD-A733-A606B7A0DACB}" srcOrd="0" destOrd="0" parTransId="{36ADCF1D-F049-46D2-99FF-97C36E1FF717}" sibTransId="{3A018C49-5FE4-4673-8E43-E7AD9CC0EA9E}"/>
    <dgm:cxn modelId="{FFC614F3-E317-41A4-847D-A9DB2CA4BCB4}" srcId="{71882831-7DD6-482B-BFAD-4B2F614B11F1}" destId="{28DA2C01-A3E6-430A-88D9-6DEAF644A960}" srcOrd="2" destOrd="0" parTransId="{9E6776F3-4314-49A1-9722-4BB3F5CD4F9A}" sibTransId="{DC2F1C28-F8C1-40C9-9B45-A61D9AB2642B}"/>
    <dgm:cxn modelId="{063106F5-CA7D-4BCD-9A79-610B93B9D28B}" srcId="{A8D8FADD-9423-4E1C-89CA-93147448523E}" destId="{18579EF0-C123-4328-8F71-C756CBDA4D02}" srcOrd="1" destOrd="0" parTransId="{6737A71D-6B16-4AC5-8E46-964B37533153}" sibTransId="{D32D1888-E381-474C-AE44-C51E205EAF9E}"/>
    <dgm:cxn modelId="{A717A4F2-5B91-466A-BFCB-1684FA27B2BD}" type="presParOf" srcId="{E97812D6-74C0-42B8-8EAD-1A0BA519FDA1}" destId="{421EAEF5-0059-4878-8924-0F2FFDEE9229}" srcOrd="0" destOrd="0" presId="urn:microsoft.com/office/officeart/2018/5/layout/CenteredIconLabelDescriptionList"/>
    <dgm:cxn modelId="{3F7FA3A6-381A-4DCE-93FF-363B1CA05EBD}" type="presParOf" srcId="{421EAEF5-0059-4878-8924-0F2FFDEE9229}" destId="{EB4E9095-6D07-495E-AFF0-F4E9F2F8EBF8}" srcOrd="0" destOrd="0" presId="urn:microsoft.com/office/officeart/2018/5/layout/CenteredIconLabelDescriptionList"/>
    <dgm:cxn modelId="{48C9B874-4F3D-495B-86EA-B64F1DE09E50}" type="presParOf" srcId="{421EAEF5-0059-4878-8924-0F2FFDEE9229}" destId="{FEE86D04-78AF-48E5-ADB7-BB0C23A325D9}" srcOrd="1" destOrd="0" presId="urn:microsoft.com/office/officeart/2018/5/layout/CenteredIconLabelDescriptionList"/>
    <dgm:cxn modelId="{90AC30D7-534F-4ED6-88F5-7D9F84A0C388}" type="presParOf" srcId="{421EAEF5-0059-4878-8924-0F2FFDEE9229}" destId="{4417D80F-29A5-4E7B-86D2-45403EF9495A}" srcOrd="2" destOrd="0" presId="urn:microsoft.com/office/officeart/2018/5/layout/CenteredIconLabelDescriptionList"/>
    <dgm:cxn modelId="{D0E8E5C4-F0F2-402D-BF2E-0752560872D8}" type="presParOf" srcId="{421EAEF5-0059-4878-8924-0F2FFDEE9229}" destId="{D1660B26-0F1A-4690-864B-E05A4B991C6F}" srcOrd="3" destOrd="0" presId="urn:microsoft.com/office/officeart/2018/5/layout/CenteredIconLabelDescriptionList"/>
    <dgm:cxn modelId="{D42A5989-5C29-4CE0-8422-D0D8C523D0F4}" type="presParOf" srcId="{421EAEF5-0059-4878-8924-0F2FFDEE9229}" destId="{5A450AD0-D725-4E94-9D98-DF6E5EA5527E}" srcOrd="4" destOrd="0" presId="urn:microsoft.com/office/officeart/2018/5/layout/CenteredIconLabelDescriptionList"/>
    <dgm:cxn modelId="{F8D41499-880E-4F26-AB37-C2150B9A2CD6}" type="presParOf" srcId="{E97812D6-74C0-42B8-8EAD-1A0BA519FDA1}" destId="{F386E5D2-C2FF-47D4-B83E-92D581884E91}" srcOrd="1" destOrd="0" presId="urn:microsoft.com/office/officeart/2018/5/layout/CenteredIconLabelDescriptionList"/>
    <dgm:cxn modelId="{D7FB6B50-D9A5-4C21-B4C5-FFB06EAD91E9}" type="presParOf" srcId="{E97812D6-74C0-42B8-8EAD-1A0BA519FDA1}" destId="{B1308B00-7DB8-4DDC-B5D0-D4BDA07CDA65}" srcOrd="2" destOrd="0" presId="urn:microsoft.com/office/officeart/2018/5/layout/CenteredIconLabelDescriptionList"/>
    <dgm:cxn modelId="{369A7A0B-5FC3-434E-8EE6-A6E91B0D61C6}" type="presParOf" srcId="{B1308B00-7DB8-4DDC-B5D0-D4BDA07CDA65}" destId="{CD8008FA-0985-4D3C-B130-955219C254E2}" srcOrd="0" destOrd="0" presId="urn:microsoft.com/office/officeart/2018/5/layout/CenteredIconLabelDescriptionList"/>
    <dgm:cxn modelId="{14D93991-2799-47BD-896E-1559CEFDB139}" type="presParOf" srcId="{B1308B00-7DB8-4DDC-B5D0-D4BDA07CDA65}" destId="{CFA83792-7510-4869-8237-F88EB272CC82}" srcOrd="1" destOrd="0" presId="urn:microsoft.com/office/officeart/2018/5/layout/CenteredIconLabelDescriptionList"/>
    <dgm:cxn modelId="{71BC1BFC-8676-46CD-AE8B-6B3A12E78B72}" type="presParOf" srcId="{B1308B00-7DB8-4DDC-B5D0-D4BDA07CDA65}" destId="{73B3D646-36A2-450E-9747-2F53C2002456}" srcOrd="2" destOrd="0" presId="urn:microsoft.com/office/officeart/2018/5/layout/CenteredIconLabelDescriptionList"/>
    <dgm:cxn modelId="{A659ABF3-ECEF-4ADC-B262-7FB1C24AB500}" type="presParOf" srcId="{B1308B00-7DB8-4DDC-B5D0-D4BDA07CDA65}" destId="{E85DC203-5367-4CB0-8797-BEBC65F06DD9}" srcOrd="3" destOrd="0" presId="urn:microsoft.com/office/officeart/2018/5/layout/CenteredIconLabelDescriptionList"/>
    <dgm:cxn modelId="{97A68217-622B-4A9C-89B9-CA94AF3AB7F9}" type="presParOf" srcId="{B1308B00-7DB8-4DDC-B5D0-D4BDA07CDA65}" destId="{27987601-619B-4B74-BD93-96FC88793EE8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83C855-A3E0-4AB7-A00C-D77AD2D6227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7D4CB53-A2C8-45D0-8775-54AFF6F37F7F}">
      <dgm:prSet/>
      <dgm:spPr/>
      <dgm:t>
        <a:bodyPr/>
        <a:lstStyle/>
        <a:p>
          <a:r>
            <a:rPr lang="en-US"/>
            <a:t>Education</a:t>
          </a:r>
        </a:p>
      </dgm:t>
    </dgm:pt>
    <dgm:pt modelId="{EAD17499-F37A-463E-8BC4-C982F6350439}" type="parTrans" cxnId="{961EDD90-B416-4D17-A3FC-B1B2CA339337}">
      <dgm:prSet/>
      <dgm:spPr/>
      <dgm:t>
        <a:bodyPr/>
        <a:lstStyle/>
        <a:p>
          <a:endParaRPr lang="en-US"/>
        </a:p>
      </dgm:t>
    </dgm:pt>
    <dgm:pt modelId="{A5194CE5-D1E0-4734-9D25-84085558D5CF}" type="sibTrans" cxnId="{961EDD90-B416-4D17-A3FC-B1B2CA339337}">
      <dgm:prSet/>
      <dgm:spPr/>
      <dgm:t>
        <a:bodyPr/>
        <a:lstStyle/>
        <a:p>
          <a:endParaRPr lang="en-US"/>
        </a:p>
      </dgm:t>
    </dgm:pt>
    <dgm:pt modelId="{B8DCA592-704F-4D33-94EA-98BD52E66923}">
      <dgm:prSet/>
      <dgm:spPr/>
      <dgm:t>
        <a:bodyPr/>
        <a:lstStyle/>
        <a:p>
          <a:r>
            <a:rPr lang="en-US"/>
            <a:t>Access</a:t>
          </a:r>
        </a:p>
      </dgm:t>
    </dgm:pt>
    <dgm:pt modelId="{79CEC7C5-5F66-4D63-8AFC-73CEAF7492E8}" type="parTrans" cxnId="{EC2652BD-D571-4C47-B61B-E62F10D96059}">
      <dgm:prSet/>
      <dgm:spPr/>
      <dgm:t>
        <a:bodyPr/>
        <a:lstStyle/>
        <a:p>
          <a:endParaRPr lang="en-US"/>
        </a:p>
      </dgm:t>
    </dgm:pt>
    <dgm:pt modelId="{5B287D4A-B194-4C2C-B9A8-DFEC028E66E6}" type="sibTrans" cxnId="{EC2652BD-D571-4C47-B61B-E62F10D96059}">
      <dgm:prSet/>
      <dgm:spPr/>
      <dgm:t>
        <a:bodyPr/>
        <a:lstStyle/>
        <a:p>
          <a:endParaRPr lang="en-US"/>
        </a:p>
      </dgm:t>
    </dgm:pt>
    <dgm:pt modelId="{690C1B14-CC2B-4EA9-A0F8-6A16064CEE22}">
      <dgm:prSet/>
      <dgm:spPr/>
      <dgm:t>
        <a:bodyPr/>
        <a:lstStyle/>
        <a:p>
          <a:r>
            <a:rPr lang="en-US"/>
            <a:t>Transportation</a:t>
          </a:r>
        </a:p>
      </dgm:t>
    </dgm:pt>
    <dgm:pt modelId="{5DA52644-A412-49EA-91C8-F3BA347483EB}" type="parTrans" cxnId="{298D7344-E742-464D-B68F-B35450ADE6EF}">
      <dgm:prSet/>
      <dgm:spPr/>
      <dgm:t>
        <a:bodyPr/>
        <a:lstStyle/>
        <a:p>
          <a:endParaRPr lang="en-US"/>
        </a:p>
      </dgm:t>
    </dgm:pt>
    <dgm:pt modelId="{23DCE262-299E-4905-814B-B53846E58329}" type="sibTrans" cxnId="{298D7344-E742-464D-B68F-B35450ADE6EF}">
      <dgm:prSet/>
      <dgm:spPr/>
      <dgm:t>
        <a:bodyPr/>
        <a:lstStyle/>
        <a:p>
          <a:endParaRPr lang="en-US"/>
        </a:p>
      </dgm:t>
    </dgm:pt>
    <dgm:pt modelId="{68745752-9819-4532-A246-B9A99F0AAF52}">
      <dgm:prSet/>
      <dgm:spPr/>
      <dgm:t>
        <a:bodyPr/>
        <a:lstStyle/>
        <a:p>
          <a:r>
            <a:rPr lang="en-US"/>
            <a:t>Employment</a:t>
          </a:r>
        </a:p>
      </dgm:t>
    </dgm:pt>
    <dgm:pt modelId="{21B128E0-FF90-48FE-99F8-5434F395A0F1}" type="parTrans" cxnId="{45E1E267-A5D9-4491-8351-D267C631E739}">
      <dgm:prSet/>
      <dgm:spPr/>
      <dgm:t>
        <a:bodyPr/>
        <a:lstStyle/>
        <a:p>
          <a:endParaRPr lang="en-US"/>
        </a:p>
      </dgm:t>
    </dgm:pt>
    <dgm:pt modelId="{A5CA3B7C-16C7-4DB3-A110-ED59F3E5B6E4}" type="sibTrans" cxnId="{45E1E267-A5D9-4491-8351-D267C631E739}">
      <dgm:prSet/>
      <dgm:spPr/>
      <dgm:t>
        <a:bodyPr/>
        <a:lstStyle/>
        <a:p>
          <a:endParaRPr lang="en-US"/>
        </a:p>
      </dgm:t>
    </dgm:pt>
    <dgm:pt modelId="{F1E743BA-6189-4553-8ADD-B8772344844C}">
      <dgm:prSet/>
      <dgm:spPr/>
      <dgm:t>
        <a:bodyPr/>
        <a:lstStyle/>
        <a:p>
          <a:r>
            <a:rPr lang="en-US"/>
            <a:t>Resources</a:t>
          </a:r>
        </a:p>
      </dgm:t>
    </dgm:pt>
    <dgm:pt modelId="{9C327140-54E5-40E1-9534-98B32DAFC438}" type="parTrans" cxnId="{90DCB8CF-38D4-41CD-B9A7-9A53A06ED5DC}">
      <dgm:prSet/>
      <dgm:spPr/>
      <dgm:t>
        <a:bodyPr/>
        <a:lstStyle/>
        <a:p>
          <a:endParaRPr lang="en-US"/>
        </a:p>
      </dgm:t>
    </dgm:pt>
    <dgm:pt modelId="{3A90D3E7-D42E-44C0-A3CE-256E46A796E5}" type="sibTrans" cxnId="{90DCB8CF-38D4-41CD-B9A7-9A53A06ED5DC}">
      <dgm:prSet/>
      <dgm:spPr/>
      <dgm:t>
        <a:bodyPr/>
        <a:lstStyle/>
        <a:p>
          <a:endParaRPr lang="en-US"/>
        </a:p>
      </dgm:t>
    </dgm:pt>
    <dgm:pt modelId="{AE306632-12E2-0941-9CA7-8683E19E27B5}" type="pres">
      <dgm:prSet presAssocID="{FA83C855-A3E0-4AB7-A00C-D77AD2D6227C}" presName="Name0" presStyleCnt="0">
        <dgm:presLayoutVars>
          <dgm:dir/>
          <dgm:animLvl val="lvl"/>
          <dgm:resizeHandles val="exact"/>
        </dgm:presLayoutVars>
      </dgm:prSet>
      <dgm:spPr/>
    </dgm:pt>
    <dgm:pt modelId="{E2ADBF84-540E-E74A-AE00-DD57DAA13F69}" type="pres">
      <dgm:prSet presAssocID="{17D4CB53-A2C8-45D0-8775-54AFF6F37F7F}" presName="linNode" presStyleCnt="0"/>
      <dgm:spPr/>
    </dgm:pt>
    <dgm:pt modelId="{58722AD0-7C4B-8E4C-90B6-DBC88BF01465}" type="pres">
      <dgm:prSet presAssocID="{17D4CB53-A2C8-45D0-8775-54AFF6F37F7F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5306B7BF-E437-D04E-976F-38E8611F9420}" type="pres">
      <dgm:prSet presAssocID="{A5194CE5-D1E0-4734-9D25-84085558D5CF}" presName="sp" presStyleCnt="0"/>
      <dgm:spPr/>
    </dgm:pt>
    <dgm:pt modelId="{0544C03F-AC28-6345-9D94-A52299FC8101}" type="pres">
      <dgm:prSet presAssocID="{B8DCA592-704F-4D33-94EA-98BD52E66923}" presName="linNode" presStyleCnt="0"/>
      <dgm:spPr/>
    </dgm:pt>
    <dgm:pt modelId="{A516216B-AA9A-8543-A4B5-557AAF1F4D88}" type="pres">
      <dgm:prSet presAssocID="{B8DCA592-704F-4D33-94EA-98BD52E66923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2F5DBCAD-657E-7046-B770-C4C03553CD7C}" type="pres">
      <dgm:prSet presAssocID="{5B287D4A-B194-4C2C-B9A8-DFEC028E66E6}" presName="sp" presStyleCnt="0"/>
      <dgm:spPr/>
    </dgm:pt>
    <dgm:pt modelId="{E6F1D45D-EB89-8344-BA8F-B6AAAC09CAC5}" type="pres">
      <dgm:prSet presAssocID="{690C1B14-CC2B-4EA9-A0F8-6A16064CEE22}" presName="linNode" presStyleCnt="0"/>
      <dgm:spPr/>
    </dgm:pt>
    <dgm:pt modelId="{525AAD13-608C-6B42-96D0-AA71A856A27D}" type="pres">
      <dgm:prSet presAssocID="{690C1B14-CC2B-4EA9-A0F8-6A16064CEE22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651D3301-A399-9C4F-B086-3741C61271D1}" type="pres">
      <dgm:prSet presAssocID="{23DCE262-299E-4905-814B-B53846E58329}" presName="sp" presStyleCnt="0"/>
      <dgm:spPr/>
    </dgm:pt>
    <dgm:pt modelId="{72BFE935-5A1A-BE4D-B185-70B56F44812E}" type="pres">
      <dgm:prSet presAssocID="{68745752-9819-4532-A246-B9A99F0AAF52}" presName="linNode" presStyleCnt="0"/>
      <dgm:spPr/>
    </dgm:pt>
    <dgm:pt modelId="{76B55DC1-BC4B-BC4C-9388-EE9CA6E27326}" type="pres">
      <dgm:prSet presAssocID="{68745752-9819-4532-A246-B9A99F0AAF52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D54D2FE2-30B7-394F-9C66-1663871AB9C1}" type="pres">
      <dgm:prSet presAssocID="{A5CA3B7C-16C7-4DB3-A110-ED59F3E5B6E4}" presName="sp" presStyleCnt="0"/>
      <dgm:spPr/>
    </dgm:pt>
    <dgm:pt modelId="{2B1585B6-2E98-C744-8C6B-AAEE9551A94A}" type="pres">
      <dgm:prSet presAssocID="{F1E743BA-6189-4553-8ADD-B8772344844C}" presName="linNode" presStyleCnt="0"/>
      <dgm:spPr/>
    </dgm:pt>
    <dgm:pt modelId="{CA231D0C-4EC7-EF40-B47D-6E9DB963AC2F}" type="pres">
      <dgm:prSet presAssocID="{F1E743BA-6189-4553-8ADD-B8772344844C}" presName="parentText" presStyleLbl="node1" presStyleIdx="4" presStyleCnt="5">
        <dgm:presLayoutVars>
          <dgm:chMax val="1"/>
          <dgm:bulletEnabled val="1"/>
        </dgm:presLayoutVars>
      </dgm:prSet>
      <dgm:spPr/>
    </dgm:pt>
  </dgm:ptLst>
  <dgm:cxnLst>
    <dgm:cxn modelId="{E7F7C00E-2173-0445-803B-A653AB7E060D}" type="presOf" srcId="{F1E743BA-6189-4553-8ADD-B8772344844C}" destId="{CA231D0C-4EC7-EF40-B47D-6E9DB963AC2F}" srcOrd="0" destOrd="0" presId="urn:microsoft.com/office/officeart/2005/8/layout/vList5"/>
    <dgm:cxn modelId="{D2E81510-FD86-6A45-B983-2E7249001429}" type="presOf" srcId="{68745752-9819-4532-A246-B9A99F0AAF52}" destId="{76B55DC1-BC4B-BC4C-9388-EE9CA6E27326}" srcOrd="0" destOrd="0" presId="urn:microsoft.com/office/officeart/2005/8/layout/vList5"/>
    <dgm:cxn modelId="{542EFE42-8AEE-0345-86AA-D575ABCD875F}" type="presOf" srcId="{B8DCA592-704F-4D33-94EA-98BD52E66923}" destId="{A516216B-AA9A-8543-A4B5-557AAF1F4D88}" srcOrd="0" destOrd="0" presId="urn:microsoft.com/office/officeart/2005/8/layout/vList5"/>
    <dgm:cxn modelId="{298D7344-E742-464D-B68F-B35450ADE6EF}" srcId="{FA83C855-A3E0-4AB7-A00C-D77AD2D6227C}" destId="{690C1B14-CC2B-4EA9-A0F8-6A16064CEE22}" srcOrd="2" destOrd="0" parTransId="{5DA52644-A412-49EA-91C8-F3BA347483EB}" sibTransId="{23DCE262-299E-4905-814B-B53846E58329}"/>
    <dgm:cxn modelId="{3B7BB250-94C9-0A40-AAF2-9B9C3B366B1E}" type="presOf" srcId="{17D4CB53-A2C8-45D0-8775-54AFF6F37F7F}" destId="{58722AD0-7C4B-8E4C-90B6-DBC88BF01465}" srcOrd="0" destOrd="0" presId="urn:microsoft.com/office/officeart/2005/8/layout/vList5"/>
    <dgm:cxn modelId="{45E1E267-A5D9-4491-8351-D267C631E739}" srcId="{FA83C855-A3E0-4AB7-A00C-D77AD2D6227C}" destId="{68745752-9819-4532-A246-B9A99F0AAF52}" srcOrd="3" destOrd="0" parTransId="{21B128E0-FF90-48FE-99F8-5434F395A0F1}" sibTransId="{A5CA3B7C-16C7-4DB3-A110-ED59F3E5B6E4}"/>
    <dgm:cxn modelId="{6B20227B-7BCB-DC45-A31B-0DEB2B4AD10D}" type="presOf" srcId="{FA83C855-A3E0-4AB7-A00C-D77AD2D6227C}" destId="{AE306632-12E2-0941-9CA7-8683E19E27B5}" srcOrd="0" destOrd="0" presId="urn:microsoft.com/office/officeart/2005/8/layout/vList5"/>
    <dgm:cxn modelId="{70F85681-7563-A447-9CE4-A88C1FE89546}" type="presOf" srcId="{690C1B14-CC2B-4EA9-A0F8-6A16064CEE22}" destId="{525AAD13-608C-6B42-96D0-AA71A856A27D}" srcOrd="0" destOrd="0" presId="urn:microsoft.com/office/officeart/2005/8/layout/vList5"/>
    <dgm:cxn modelId="{961EDD90-B416-4D17-A3FC-B1B2CA339337}" srcId="{FA83C855-A3E0-4AB7-A00C-D77AD2D6227C}" destId="{17D4CB53-A2C8-45D0-8775-54AFF6F37F7F}" srcOrd="0" destOrd="0" parTransId="{EAD17499-F37A-463E-8BC4-C982F6350439}" sibTransId="{A5194CE5-D1E0-4734-9D25-84085558D5CF}"/>
    <dgm:cxn modelId="{EC2652BD-D571-4C47-B61B-E62F10D96059}" srcId="{FA83C855-A3E0-4AB7-A00C-D77AD2D6227C}" destId="{B8DCA592-704F-4D33-94EA-98BD52E66923}" srcOrd="1" destOrd="0" parTransId="{79CEC7C5-5F66-4D63-8AFC-73CEAF7492E8}" sibTransId="{5B287D4A-B194-4C2C-B9A8-DFEC028E66E6}"/>
    <dgm:cxn modelId="{90DCB8CF-38D4-41CD-B9A7-9A53A06ED5DC}" srcId="{FA83C855-A3E0-4AB7-A00C-D77AD2D6227C}" destId="{F1E743BA-6189-4553-8ADD-B8772344844C}" srcOrd="4" destOrd="0" parTransId="{9C327140-54E5-40E1-9534-98B32DAFC438}" sibTransId="{3A90D3E7-D42E-44C0-A3CE-256E46A796E5}"/>
    <dgm:cxn modelId="{DD8470E6-3DC0-1F49-8B22-5DCE278DBB12}" type="presParOf" srcId="{AE306632-12E2-0941-9CA7-8683E19E27B5}" destId="{E2ADBF84-540E-E74A-AE00-DD57DAA13F69}" srcOrd="0" destOrd="0" presId="urn:microsoft.com/office/officeart/2005/8/layout/vList5"/>
    <dgm:cxn modelId="{58C56C26-7265-7B41-B0BF-336656B461A0}" type="presParOf" srcId="{E2ADBF84-540E-E74A-AE00-DD57DAA13F69}" destId="{58722AD0-7C4B-8E4C-90B6-DBC88BF01465}" srcOrd="0" destOrd="0" presId="urn:microsoft.com/office/officeart/2005/8/layout/vList5"/>
    <dgm:cxn modelId="{1AEB071A-3DD7-1B4B-A827-BFC91749590E}" type="presParOf" srcId="{AE306632-12E2-0941-9CA7-8683E19E27B5}" destId="{5306B7BF-E437-D04E-976F-38E8611F9420}" srcOrd="1" destOrd="0" presId="urn:microsoft.com/office/officeart/2005/8/layout/vList5"/>
    <dgm:cxn modelId="{24D864BE-08C5-AA4B-B53C-565069E8696A}" type="presParOf" srcId="{AE306632-12E2-0941-9CA7-8683E19E27B5}" destId="{0544C03F-AC28-6345-9D94-A52299FC8101}" srcOrd="2" destOrd="0" presId="urn:microsoft.com/office/officeart/2005/8/layout/vList5"/>
    <dgm:cxn modelId="{BCCF71C5-B084-E547-B22D-30EA266B40B7}" type="presParOf" srcId="{0544C03F-AC28-6345-9D94-A52299FC8101}" destId="{A516216B-AA9A-8543-A4B5-557AAF1F4D88}" srcOrd="0" destOrd="0" presId="urn:microsoft.com/office/officeart/2005/8/layout/vList5"/>
    <dgm:cxn modelId="{868D6681-B4D1-1649-8463-0242304DA466}" type="presParOf" srcId="{AE306632-12E2-0941-9CA7-8683E19E27B5}" destId="{2F5DBCAD-657E-7046-B770-C4C03553CD7C}" srcOrd="3" destOrd="0" presId="urn:microsoft.com/office/officeart/2005/8/layout/vList5"/>
    <dgm:cxn modelId="{DB343DDF-078F-0549-BCAF-5FA28B96453E}" type="presParOf" srcId="{AE306632-12E2-0941-9CA7-8683E19E27B5}" destId="{E6F1D45D-EB89-8344-BA8F-B6AAAC09CAC5}" srcOrd="4" destOrd="0" presId="urn:microsoft.com/office/officeart/2005/8/layout/vList5"/>
    <dgm:cxn modelId="{D7FA0C26-A6FC-C74F-8D92-F4CB92A56860}" type="presParOf" srcId="{E6F1D45D-EB89-8344-BA8F-B6AAAC09CAC5}" destId="{525AAD13-608C-6B42-96D0-AA71A856A27D}" srcOrd="0" destOrd="0" presId="urn:microsoft.com/office/officeart/2005/8/layout/vList5"/>
    <dgm:cxn modelId="{117C0881-FBF1-D741-B3B4-50D6A7ECC656}" type="presParOf" srcId="{AE306632-12E2-0941-9CA7-8683E19E27B5}" destId="{651D3301-A399-9C4F-B086-3741C61271D1}" srcOrd="5" destOrd="0" presId="urn:microsoft.com/office/officeart/2005/8/layout/vList5"/>
    <dgm:cxn modelId="{7812FD6C-60F5-3048-BD23-6EB6065DBEFF}" type="presParOf" srcId="{AE306632-12E2-0941-9CA7-8683E19E27B5}" destId="{72BFE935-5A1A-BE4D-B185-70B56F44812E}" srcOrd="6" destOrd="0" presId="urn:microsoft.com/office/officeart/2005/8/layout/vList5"/>
    <dgm:cxn modelId="{9C4B5D51-B9C2-F04B-BF6B-934603DAAC22}" type="presParOf" srcId="{72BFE935-5A1A-BE4D-B185-70B56F44812E}" destId="{76B55DC1-BC4B-BC4C-9388-EE9CA6E27326}" srcOrd="0" destOrd="0" presId="urn:microsoft.com/office/officeart/2005/8/layout/vList5"/>
    <dgm:cxn modelId="{F7BFB8B6-4431-B54C-A47C-4A9D93446323}" type="presParOf" srcId="{AE306632-12E2-0941-9CA7-8683E19E27B5}" destId="{D54D2FE2-30B7-394F-9C66-1663871AB9C1}" srcOrd="7" destOrd="0" presId="urn:microsoft.com/office/officeart/2005/8/layout/vList5"/>
    <dgm:cxn modelId="{01330721-D335-344D-AADE-F92DBF51A183}" type="presParOf" srcId="{AE306632-12E2-0941-9CA7-8683E19E27B5}" destId="{2B1585B6-2E98-C744-8C6B-AAEE9551A94A}" srcOrd="8" destOrd="0" presId="urn:microsoft.com/office/officeart/2005/8/layout/vList5"/>
    <dgm:cxn modelId="{76353E77-B24A-1B4F-97E9-D19654E8E3CC}" type="presParOf" srcId="{2B1585B6-2E98-C744-8C6B-AAEE9551A94A}" destId="{CA231D0C-4EC7-EF40-B47D-6E9DB963AC2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B2104F-FB42-4341-90EA-F8C180B45BFC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F57D4CB8-EBB7-429D-9C88-B352C1F8AC8D}">
      <dgm:prSet/>
      <dgm:spPr/>
      <dgm:t>
        <a:bodyPr/>
        <a:lstStyle/>
        <a:p>
          <a:r>
            <a:rPr lang="en-US" dirty="0"/>
            <a:t>History of Waco Disability Movement</a:t>
          </a:r>
        </a:p>
      </dgm:t>
    </dgm:pt>
    <dgm:pt modelId="{1D4B6F95-C0BC-4F3C-986C-359E34DD4FC8}" type="parTrans" cxnId="{1F5A65A8-C479-4826-A5D6-093E9F69AD4F}">
      <dgm:prSet/>
      <dgm:spPr/>
      <dgm:t>
        <a:bodyPr/>
        <a:lstStyle/>
        <a:p>
          <a:endParaRPr lang="en-US"/>
        </a:p>
      </dgm:t>
    </dgm:pt>
    <dgm:pt modelId="{03374C08-611C-4599-860A-62D5E9753836}" type="sibTrans" cxnId="{1F5A65A8-C479-4826-A5D6-093E9F69AD4F}">
      <dgm:prSet/>
      <dgm:spPr/>
      <dgm:t>
        <a:bodyPr/>
        <a:lstStyle/>
        <a:p>
          <a:endParaRPr lang="en-US"/>
        </a:p>
      </dgm:t>
    </dgm:pt>
    <dgm:pt modelId="{27932D4E-80D4-4DA7-BDD0-6F8F3BE0E19D}">
      <dgm:prSet/>
      <dgm:spPr/>
      <dgm:t>
        <a:bodyPr/>
        <a:lstStyle/>
        <a:p>
          <a:r>
            <a:rPr lang="en-US"/>
            <a:t>Disability in the Arts</a:t>
          </a:r>
        </a:p>
      </dgm:t>
    </dgm:pt>
    <dgm:pt modelId="{C6197D10-A507-4981-ACA7-47598484EE70}" type="parTrans" cxnId="{30A0B119-B971-424A-9D86-269162032D40}">
      <dgm:prSet/>
      <dgm:spPr/>
      <dgm:t>
        <a:bodyPr/>
        <a:lstStyle/>
        <a:p>
          <a:endParaRPr lang="en-US"/>
        </a:p>
      </dgm:t>
    </dgm:pt>
    <dgm:pt modelId="{5B9A2097-3129-4AB5-89A2-AD3D7D833865}" type="sibTrans" cxnId="{30A0B119-B971-424A-9D86-269162032D40}">
      <dgm:prSet/>
      <dgm:spPr/>
      <dgm:t>
        <a:bodyPr/>
        <a:lstStyle/>
        <a:p>
          <a:endParaRPr lang="en-US"/>
        </a:p>
      </dgm:t>
    </dgm:pt>
    <dgm:pt modelId="{D4C6B8D6-628C-4194-A206-33B64FDAAAA0}">
      <dgm:prSet/>
      <dgm:spPr/>
      <dgm:t>
        <a:bodyPr/>
        <a:lstStyle/>
        <a:p>
          <a:r>
            <a:rPr lang="en-US"/>
            <a:t>Advocacy and Public Policy Engagement</a:t>
          </a:r>
        </a:p>
      </dgm:t>
    </dgm:pt>
    <dgm:pt modelId="{052E380E-742E-4412-8CF6-D34074D2FA4B}" type="parTrans" cxnId="{EDE8E338-508C-425E-A753-29A15E67D3E9}">
      <dgm:prSet/>
      <dgm:spPr/>
      <dgm:t>
        <a:bodyPr/>
        <a:lstStyle/>
        <a:p>
          <a:endParaRPr lang="en-US"/>
        </a:p>
      </dgm:t>
    </dgm:pt>
    <dgm:pt modelId="{6128C12A-564F-4DD5-80E3-C7F458601FC4}" type="sibTrans" cxnId="{EDE8E338-508C-425E-A753-29A15E67D3E9}">
      <dgm:prSet/>
      <dgm:spPr/>
      <dgm:t>
        <a:bodyPr/>
        <a:lstStyle/>
        <a:p>
          <a:endParaRPr lang="en-US"/>
        </a:p>
      </dgm:t>
    </dgm:pt>
    <dgm:pt modelId="{36BF69C9-8972-4B00-A082-3D1BAA43604C}">
      <dgm:prSet/>
      <dgm:spPr/>
      <dgm:t>
        <a:bodyPr/>
        <a:lstStyle/>
        <a:p>
          <a:r>
            <a:rPr lang="en-US"/>
            <a:t>Disability Awareness Parade</a:t>
          </a:r>
        </a:p>
      </dgm:t>
    </dgm:pt>
    <dgm:pt modelId="{1B2716B9-3B5A-47D1-9741-2742C807EF01}" type="parTrans" cxnId="{8F878C9E-9E05-4C34-8CF2-699DAAB35751}">
      <dgm:prSet/>
      <dgm:spPr/>
      <dgm:t>
        <a:bodyPr/>
        <a:lstStyle/>
        <a:p>
          <a:endParaRPr lang="en-US"/>
        </a:p>
      </dgm:t>
    </dgm:pt>
    <dgm:pt modelId="{DE7247A7-F72A-429D-A863-2567C865480A}" type="sibTrans" cxnId="{8F878C9E-9E05-4C34-8CF2-699DAAB35751}">
      <dgm:prSet/>
      <dgm:spPr/>
      <dgm:t>
        <a:bodyPr/>
        <a:lstStyle/>
        <a:p>
          <a:endParaRPr lang="en-US"/>
        </a:p>
      </dgm:t>
    </dgm:pt>
    <dgm:pt modelId="{BAE52AE5-A918-714E-9839-7DC27DF6BFF1}" type="pres">
      <dgm:prSet presAssocID="{45B2104F-FB42-4341-90EA-F8C180B45BF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0104C48-3903-3F43-9129-0FC0AA0A7676}" type="pres">
      <dgm:prSet presAssocID="{F57D4CB8-EBB7-429D-9C88-B352C1F8AC8D}" presName="hierRoot1" presStyleCnt="0"/>
      <dgm:spPr/>
    </dgm:pt>
    <dgm:pt modelId="{05514532-3471-A042-9EBF-972D16B47758}" type="pres">
      <dgm:prSet presAssocID="{F57D4CB8-EBB7-429D-9C88-B352C1F8AC8D}" presName="composite" presStyleCnt="0"/>
      <dgm:spPr/>
    </dgm:pt>
    <dgm:pt modelId="{E47F951F-EB1C-654A-9C1B-D29236309360}" type="pres">
      <dgm:prSet presAssocID="{F57D4CB8-EBB7-429D-9C88-B352C1F8AC8D}" presName="background" presStyleLbl="node0" presStyleIdx="0" presStyleCnt="4"/>
      <dgm:spPr/>
    </dgm:pt>
    <dgm:pt modelId="{592F6922-9F14-F548-B77F-4903724C6175}" type="pres">
      <dgm:prSet presAssocID="{F57D4CB8-EBB7-429D-9C88-B352C1F8AC8D}" presName="text" presStyleLbl="fgAcc0" presStyleIdx="0" presStyleCnt="4">
        <dgm:presLayoutVars>
          <dgm:chPref val="3"/>
        </dgm:presLayoutVars>
      </dgm:prSet>
      <dgm:spPr/>
    </dgm:pt>
    <dgm:pt modelId="{616130A1-AD7D-CD4C-AFF7-03181FCFEE59}" type="pres">
      <dgm:prSet presAssocID="{F57D4CB8-EBB7-429D-9C88-B352C1F8AC8D}" presName="hierChild2" presStyleCnt="0"/>
      <dgm:spPr/>
    </dgm:pt>
    <dgm:pt modelId="{33CEC537-7F21-0B4A-B528-FB926173258E}" type="pres">
      <dgm:prSet presAssocID="{27932D4E-80D4-4DA7-BDD0-6F8F3BE0E19D}" presName="hierRoot1" presStyleCnt="0"/>
      <dgm:spPr/>
    </dgm:pt>
    <dgm:pt modelId="{EACC5CA1-53CC-F046-8007-D5F2F3A80A80}" type="pres">
      <dgm:prSet presAssocID="{27932D4E-80D4-4DA7-BDD0-6F8F3BE0E19D}" presName="composite" presStyleCnt="0"/>
      <dgm:spPr/>
    </dgm:pt>
    <dgm:pt modelId="{C290766A-2D60-D847-BF89-610F5BB856F5}" type="pres">
      <dgm:prSet presAssocID="{27932D4E-80D4-4DA7-BDD0-6F8F3BE0E19D}" presName="background" presStyleLbl="node0" presStyleIdx="1" presStyleCnt="4"/>
      <dgm:spPr/>
    </dgm:pt>
    <dgm:pt modelId="{C212E13D-B9F9-C548-8CE9-069DB68308FB}" type="pres">
      <dgm:prSet presAssocID="{27932D4E-80D4-4DA7-BDD0-6F8F3BE0E19D}" presName="text" presStyleLbl="fgAcc0" presStyleIdx="1" presStyleCnt="4">
        <dgm:presLayoutVars>
          <dgm:chPref val="3"/>
        </dgm:presLayoutVars>
      </dgm:prSet>
      <dgm:spPr/>
    </dgm:pt>
    <dgm:pt modelId="{60C992AB-11CC-3C4A-BCAA-38A1F6C39354}" type="pres">
      <dgm:prSet presAssocID="{27932D4E-80D4-4DA7-BDD0-6F8F3BE0E19D}" presName="hierChild2" presStyleCnt="0"/>
      <dgm:spPr/>
    </dgm:pt>
    <dgm:pt modelId="{0E53E549-BFDF-FB4C-82D9-D29BF2AFCD91}" type="pres">
      <dgm:prSet presAssocID="{D4C6B8D6-628C-4194-A206-33B64FDAAAA0}" presName="hierRoot1" presStyleCnt="0"/>
      <dgm:spPr/>
    </dgm:pt>
    <dgm:pt modelId="{8FF5D769-F2EA-F348-B5EB-7BF92520E6F6}" type="pres">
      <dgm:prSet presAssocID="{D4C6B8D6-628C-4194-A206-33B64FDAAAA0}" presName="composite" presStyleCnt="0"/>
      <dgm:spPr/>
    </dgm:pt>
    <dgm:pt modelId="{36E9D72B-4E2A-7F4E-83ED-440FD071B053}" type="pres">
      <dgm:prSet presAssocID="{D4C6B8D6-628C-4194-A206-33B64FDAAAA0}" presName="background" presStyleLbl="node0" presStyleIdx="2" presStyleCnt="4"/>
      <dgm:spPr/>
    </dgm:pt>
    <dgm:pt modelId="{7E3EF3E6-6B9E-CE4B-A3BF-5384E8CCFD3D}" type="pres">
      <dgm:prSet presAssocID="{D4C6B8D6-628C-4194-A206-33B64FDAAAA0}" presName="text" presStyleLbl="fgAcc0" presStyleIdx="2" presStyleCnt="4">
        <dgm:presLayoutVars>
          <dgm:chPref val="3"/>
        </dgm:presLayoutVars>
      </dgm:prSet>
      <dgm:spPr/>
    </dgm:pt>
    <dgm:pt modelId="{D3F4BC10-A9DF-0B4B-8DF8-FAF0BD191288}" type="pres">
      <dgm:prSet presAssocID="{D4C6B8D6-628C-4194-A206-33B64FDAAAA0}" presName="hierChild2" presStyleCnt="0"/>
      <dgm:spPr/>
    </dgm:pt>
    <dgm:pt modelId="{E159FFC4-38FC-9E4C-8380-B800CF547C87}" type="pres">
      <dgm:prSet presAssocID="{36BF69C9-8972-4B00-A082-3D1BAA43604C}" presName="hierRoot1" presStyleCnt="0"/>
      <dgm:spPr/>
    </dgm:pt>
    <dgm:pt modelId="{56BEFFCC-FDFD-F546-B43A-D1BEE4566CDD}" type="pres">
      <dgm:prSet presAssocID="{36BF69C9-8972-4B00-A082-3D1BAA43604C}" presName="composite" presStyleCnt="0"/>
      <dgm:spPr/>
    </dgm:pt>
    <dgm:pt modelId="{69D68755-9FA9-1345-8266-4C62B73E97D2}" type="pres">
      <dgm:prSet presAssocID="{36BF69C9-8972-4B00-A082-3D1BAA43604C}" presName="background" presStyleLbl="node0" presStyleIdx="3" presStyleCnt="4"/>
      <dgm:spPr/>
    </dgm:pt>
    <dgm:pt modelId="{9FF2866B-237F-BE4A-AB16-221EF737773B}" type="pres">
      <dgm:prSet presAssocID="{36BF69C9-8972-4B00-A082-3D1BAA43604C}" presName="text" presStyleLbl="fgAcc0" presStyleIdx="3" presStyleCnt="4">
        <dgm:presLayoutVars>
          <dgm:chPref val="3"/>
        </dgm:presLayoutVars>
      </dgm:prSet>
      <dgm:spPr/>
    </dgm:pt>
    <dgm:pt modelId="{70542C0E-51A7-5D45-9E14-6ADC6D31D2AB}" type="pres">
      <dgm:prSet presAssocID="{36BF69C9-8972-4B00-A082-3D1BAA43604C}" presName="hierChild2" presStyleCnt="0"/>
      <dgm:spPr/>
    </dgm:pt>
  </dgm:ptLst>
  <dgm:cxnLst>
    <dgm:cxn modelId="{048BD208-5782-5A44-BB94-218647B5E995}" type="presOf" srcId="{45B2104F-FB42-4341-90EA-F8C180B45BFC}" destId="{BAE52AE5-A918-714E-9839-7DC27DF6BFF1}" srcOrd="0" destOrd="0" presId="urn:microsoft.com/office/officeart/2005/8/layout/hierarchy1"/>
    <dgm:cxn modelId="{D67BFD10-496C-DB45-A61B-9317757E2480}" type="presOf" srcId="{36BF69C9-8972-4B00-A082-3D1BAA43604C}" destId="{9FF2866B-237F-BE4A-AB16-221EF737773B}" srcOrd="0" destOrd="0" presId="urn:microsoft.com/office/officeart/2005/8/layout/hierarchy1"/>
    <dgm:cxn modelId="{30A0B119-B971-424A-9D86-269162032D40}" srcId="{45B2104F-FB42-4341-90EA-F8C180B45BFC}" destId="{27932D4E-80D4-4DA7-BDD0-6F8F3BE0E19D}" srcOrd="1" destOrd="0" parTransId="{C6197D10-A507-4981-ACA7-47598484EE70}" sibTransId="{5B9A2097-3129-4AB5-89A2-AD3D7D833865}"/>
    <dgm:cxn modelId="{2D170834-3776-5F4B-89E4-D6E699FF01BC}" type="presOf" srcId="{27932D4E-80D4-4DA7-BDD0-6F8F3BE0E19D}" destId="{C212E13D-B9F9-C548-8CE9-069DB68308FB}" srcOrd="0" destOrd="0" presId="urn:microsoft.com/office/officeart/2005/8/layout/hierarchy1"/>
    <dgm:cxn modelId="{EDE8E338-508C-425E-A753-29A15E67D3E9}" srcId="{45B2104F-FB42-4341-90EA-F8C180B45BFC}" destId="{D4C6B8D6-628C-4194-A206-33B64FDAAAA0}" srcOrd="2" destOrd="0" parTransId="{052E380E-742E-4412-8CF6-D34074D2FA4B}" sibTransId="{6128C12A-564F-4DD5-80E3-C7F458601FC4}"/>
    <dgm:cxn modelId="{5F57749E-AE3E-7C48-8CBC-B56DACD0BB9C}" type="presOf" srcId="{D4C6B8D6-628C-4194-A206-33B64FDAAAA0}" destId="{7E3EF3E6-6B9E-CE4B-A3BF-5384E8CCFD3D}" srcOrd="0" destOrd="0" presId="urn:microsoft.com/office/officeart/2005/8/layout/hierarchy1"/>
    <dgm:cxn modelId="{8F878C9E-9E05-4C34-8CF2-699DAAB35751}" srcId="{45B2104F-FB42-4341-90EA-F8C180B45BFC}" destId="{36BF69C9-8972-4B00-A082-3D1BAA43604C}" srcOrd="3" destOrd="0" parTransId="{1B2716B9-3B5A-47D1-9741-2742C807EF01}" sibTransId="{DE7247A7-F72A-429D-A863-2567C865480A}"/>
    <dgm:cxn modelId="{1F5A65A8-C479-4826-A5D6-093E9F69AD4F}" srcId="{45B2104F-FB42-4341-90EA-F8C180B45BFC}" destId="{F57D4CB8-EBB7-429D-9C88-B352C1F8AC8D}" srcOrd="0" destOrd="0" parTransId="{1D4B6F95-C0BC-4F3C-986C-359E34DD4FC8}" sibTransId="{03374C08-611C-4599-860A-62D5E9753836}"/>
    <dgm:cxn modelId="{C02D4DF3-2BE5-634B-86F3-C87CD263BF2C}" type="presOf" srcId="{F57D4CB8-EBB7-429D-9C88-B352C1F8AC8D}" destId="{592F6922-9F14-F548-B77F-4903724C6175}" srcOrd="0" destOrd="0" presId="urn:microsoft.com/office/officeart/2005/8/layout/hierarchy1"/>
    <dgm:cxn modelId="{04E42DED-51AC-2645-BE90-BDF87B690887}" type="presParOf" srcId="{BAE52AE5-A918-714E-9839-7DC27DF6BFF1}" destId="{60104C48-3903-3F43-9129-0FC0AA0A7676}" srcOrd="0" destOrd="0" presId="urn:microsoft.com/office/officeart/2005/8/layout/hierarchy1"/>
    <dgm:cxn modelId="{24A0BAE8-E563-C949-8CB4-A3C69D38D390}" type="presParOf" srcId="{60104C48-3903-3F43-9129-0FC0AA0A7676}" destId="{05514532-3471-A042-9EBF-972D16B47758}" srcOrd="0" destOrd="0" presId="urn:microsoft.com/office/officeart/2005/8/layout/hierarchy1"/>
    <dgm:cxn modelId="{0F3D6DA1-9DB8-404B-B48A-20E62616D85F}" type="presParOf" srcId="{05514532-3471-A042-9EBF-972D16B47758}" destId="{E47F951F-EB1C-654A-9C1B-D29236309360}" srcOrd="0" destOrd="0" presId="urn:microsoft.com/office/officeart/2005/8/layout/hierarchy1"/>
    <dgm:cxn modelId="{1300D898-C774-4F43-A0A6-2670B4E37DC0}" type="presParOf" srcId="{05514532-3471-A042-9EBF-972D16B47758}" destId="{592F6922-9F14-F548-B77F-4903724C6175}" srcOrd="1" destOrd="0" presId="urn:microsoft.com/office/officeart/2005/8/layout/hierarchy1"/>
    <dgm:cxn modelId="{0FF0831E-BD81-394A-9E30-DFBEC5B4B8AD}" type="presParOf" srcId="{60104C48-3903-3F43-9129-0FC0AA0A7676}" destId="{616130A1-AD7D-CD4C-AFF7-03181FCFEE59}" srcOrd="1" destOrd="0" presId="urn:microsoft.com/office/officeart/2005/8/layout/hierarchy1"/>
    <dgm:cxn modelId="{70FB9C82-B31B-6743-AE60-F494DA199DA2}" type="presParOf" srcId="{BAE52AE5-A918-714E-9839-7DC27DF6BFF1}" destId="{33CEC537-7F21-0B4A-B528-FB926173258E}" srcOrd="1" destOrd="0" presId="urn:microsoft.com/office/officeart/2005/8/layout/hierarchy1"/>
    <dgm:cxn modelId="{DF70379F-22A4-2349-B325-DB4678D45100}" type="presParOf" srcId="{33CEC537-7F21-0B4A-B528-FB926173258E}" destId="{EACC5CA1-53CC-F046-8007-D5F2F3A80A80}" srcOrd="0" destOrd="0" presId="urn:microsoft.com/office/officeart/2005/8/layout/hierarchy1"/>
    <dgm:cxn modelId="{DFCA990A-A611-DB40-A1EE-12DF791272F6}" type="presParOf" srcId="{EACC5CA1-53CC-F046-8007-D5F2F3A80A80}" destId="{C290766A-2D60-D847-BF89-610F5BB856F5}" srcOrd="0" destOrd="0" presId="urn:microsoft.com/office/officeart/2005/8/layout/hierarchy1"/>
    <dgm:cxn modelId="{AE1997BA-A9D6-C24A-A13B-3999A72E8C53}" type="presParOf" srcId="{EACC5CA1-53CC-F046-8007-D5F2F3A80A80}" destId="{C212E13D-B9F9-C548-8CE9-069DB68308FB}" srcOrd="1" destOrd="0" presId="urn:microsoft.com/office/officeart/2005/8/layout/hierarchy1"/>
    <dgm:cxn modelId="{4C36CDBB-73B8-D14F-9832-97524AF25571}" type="presParOf" srcId="{33CEC537-7F21-0B4A-B528-FB926173258E}" destId="{60C992AB-11CC-3C4A-BCAA-38A1F6C39354}" srcOrd="1" destOrd="0" presId="urn:microsoft.com/office/officeart/2005/8/layout/hierarchy1"/>
    <dgm:cxn modelId="{2D8CA898-346C-DD43-9833-3797C01303EB}" type="presParOf" srcId="{BAE52AE5-A918-714E-9839-7DC27DF6BFF1}" destId="{0E53E549-BFDF-FB4C-82D9-D29BF2AFCD91}" srcOrd="2" destOrd="0" presId="urn:microsoft.com/office/officeart/2005/8/layout/hierarchy1"/>
    <dgm:cxn modelId="{41D0A8A2-CF4C-F144-9650-6D4C3B71B435}" type="presParOf" srcId="{0E53E549-BFDF-FB4C-82D9-D29BF2AFCD91}" destId="{8FF5D769-F2EA-F348-B5EB-7BF92520E6F6}" srcOrd="0" destOrd="0" presId="urn:microsoft.com/office/officeart/2005/8/layout/hierarchy1"/>
    <dgm:cxn modelId="{80FCDEBB-256E-3A44-9A65-2F13FB7784FF}" type="presParOf" srcId="{8FF5D769-F2EA-F348-B5EB-7BF92520E6F6}" destId="{36E9D72B-4E2A-7F4E-83ED-440FD071B053}" srcOrd="0" destOrd="0" presId="urn:microsoft.com/office/officeart/2005/8/layout/hierarchy1"/>
    <dgm:cxn modelId="{5B2B887F-E783-4448-AF52-F061ECBC4622}" type="presParOf" srcId="{8FF5D769-F2EA-F348-B5EB-7BF92520E6F6}" destId="{7E3EF3E6-6B9E-CE4B-A3BF-5384E8CCFD3D}" srcOrd="1" destOrd="0" presId="urn:microsoft.com/office/officeart/2005/8/layout/hierarchy1"/>
    <dgm:cxn modelId="{D9604F06-D707-FD4E-BA72-21C6EBBCB512}" type="presParOf" srcId="{0E53E549-BFDF-FB4C-82D9-D29BF2AFCD91}" destId="{D3F4BC10-A9DF-0B4B-8DF8-FAF0BD191288}" srcOrd="1" destOrd="0" presId="urn:microsoft.com/office/officeart/2005/8/layout/hierarchy1"/>
    <dgm:cxn modelId="{9DA0EC68-7C9B-5345-A9C2-A017AE772EEF}" type="presParOf" srcId="{BAE52AE5-A918-714E-9839-7DC27DF6BFF1}" destId="{E159FFC4-38FC-9E4C-8380-B800CF547C87}" srcOrd="3" destOrd="0" presId="urn:microsoft.com/office/officeart/2005/8/layout/hierarchy1"/>
    <dgm:cxn modelId="{C5CBFF96-039A-A84A-A682-3B412AF526B9}" type="presParOf" srcId="{E159FFC4-38FC-9E4C-8380-B800CF547C87}" destId="{56BEFFCC-FDFD-F546-B43A-D1BEE4566CDD}" srcOrd="0" destOrd="0" presId="urn:microsoft.com/office/officeart/2005/8/layout/hierarchy1"/>
    <dgm:cxn modelId="{85575105-0E97-C641-B7F3-1F0DACA28E38}" type="presParOf" srcId="{56BEFFCC-FDFD-F546-B43A-D1BEE4566CDD}" destId="{69D68755-9FA9-1345-8266-4C62B73E97D2}" srcOrd="0" destOrd="0" presId="urn:microsoft.com/office/officeart/2005/8/layout/hierarchy1"/>
    <dgm:cxn modelId="{89A68589-2F4C-EA4C-BAAA-04B04B9755D0}" type="presParOf" srcId="{56BEFFCC-FDFD-F546-B43A-D1BEE4566CDD}" destId="{9FF2866B-237F-BE4A-AB16-221EF737773B}" srcOrd="1" destOrd="0" presId="urn:microsoft.com/office/officeart/2005/8/layout/hierarchy1"/>
    <dgm:cxn modelId="{07131FCB-C6C4-CB47-ACCF-36C254761C4B}" type="presParOf" srcId="{E159FFC4-38FC-9E4C-8380-B800CF547C87}" destId="{70542C0E-51A7-5D45-9E14-6ADC6D31D2A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4E9095-6D07-495E-AFF0-F4E9F2F8EBF8}">
      <dsp:nvSpPr>
        <dsp:cNvPr id="0" name=""/>
        <dsp:cNvSpPr/>
      </dsp:nvSpPr>
      <dsp:spPr>
        <a:xfrm>
          <a:off x="2373935" y="149132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17D80F-29A5-4E7B-86D2-45403EF9495A}">
      <dsp:nvSpPr>
        <dsp:cNvPr id="0" name=""/>
        <dsp:cNvSpPr/>
      </dsp:nvSpPr>
      <dsp:spPr>
        <a:xfrm>
          <a:off x="969935" y="1880752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600" kern="1200"/>
            <a:t>Meetings</a:t>
          </a:r>
        </a:p>
      </dsp:txBody>
      <dsp:txXfrm>
        <a:off x="969935" y="1880752"/>
        <a:ext cx="4320000" cy="648000"/>
      </dsp:txXfrm>
    </dsp:sp>
    <dsp:sp modelId="{5A450AD0-D725-4E94-9D98-DF6E5EA5527E}">
      <dsp:nvSpPr>
        <dsp:cNvPr id="0" name=""/>
        <dsp:cNvSpPr/>
      </dsp:nvSpPr>
      <dsp:spPr>
        <a:xfrm>
          <a:off x="969935" y="2630901"/>
          <a:ext cx="4320000" cy="2625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Texas Governor’s Committee on People with Disabilities Executive Director – Ron Lucey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City Council Member - Lhea Homesley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Baylor </a:t>
          </a:r>
          <a:r>
            <a:rPr lang="en-US" sz="1700" kern="1200" dirty="0" err="1"/>
            <a:t>eLaw</a:t>
          </a:r>
          <a:r>
            <a:rPr lang="en-US" sz="1700" kern="1200" dirty="0"/>
            <a:t> Clinic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700" kern="1200" dirty="0"/>
          </a:br>
          <a:r>
            <a:rPr lang="en-US" sz="1700" kern="1200" dirty="0"/>
            <a:t>Waco Area Disability Leaders</a:t>
          </a:r>
        </a:p>
      </dsp:txBody>
      <dsp:txXfrm>
        <a:off x="969935" y="2630901"/>
        <a:ext cx="4320000" cy="2625682"/>
      </dsp:txXfrm>
    </dsp:sp>
    <dsp:sp modelId="{CD8008FA-0985-4D3C-B130-955219C254E2}">
      <dsp:nvSpPr>
        <dsp:cNvPr id="0" name=""/>
        <dsp:cNvSpPr/>
      </dsp:nvSpPr>
      <dsp:spPr>
        <a:xfrm>
          <a:off x="7449935" y="149132"/>
          <a:ext cx="1512000" cy="1512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3D646-36A2-450E-9747-2F53C2002456}">
      <dsp:nvSpPr>
        <dsp:cNvPr id="0" name=""/>
        <dsp:cNvSpPr/>
      </dsp:nvSpPr>
      <dsp:spPr>
        <a:xfrm>
          <a:off x="6045935" y="1880752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600" kern="1200"/>
            <a:t>Planning</a:t>
          </a:r>
        </a:p>
      </dsp:txBody>
      <dsp:txXfrm>
        <a:off x="6045935" y="1880752"/>
        <a:ext cx="4320000" cy="648000"/>
      </dsp:txXfrm>
    </dsp:sp>
    <dsp:sp modelId="{27987601-619B-4B74-BD93-96FC88793EE8}">
      <dsp:nvSpPr>
        <dsp:cNvPr id="0" name=""/>
        <dsp:cNvSpPr/>
      </dsp:nvSpPr>
      <dsp:spPr>
        <a:xfrm>
          <a:off x="6045935" y="2630901"/>
          <a:ext cx="4320000" cy="2625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Strategic planning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Revisions to mission, goals, and by-laws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Media and communications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Community Conversations</a:t>
          </a:r>
        </a:p>
      </dsp:txBody>
      <dsp:txXfrm>
        <a:off x="6045935" y="2630901"/>
        <a:ext cx="4320000" cy="26256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722AD0-7C4B-8E4C-90B6-DBC88BF01465}">
      <dsp:nvSpPr>
        <dsp:cNvPr id="0" name=""/>
        <dsp:cNvSpPr/>
      </dsp:nvSpPr>
      <dsp:spPr>
        <a:xfrm>
          <a:off x="3496905" y="1842"/>
          <a:ext cx="3934018" cy="805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Education</a:t>
          </a:r>
        </a:p>
      </dsp:txBody>
      <dsp:txXfrm>
        <a:off x="3536231" y="41168"/>
        <a:ext cx="3855366" cy="726947"/>
      </dsp:txXfrm>
    </dsp:sp>
    <dsp:sp modelId="{A516216B-AA9A-8543-A4B5-557AAF1F4D88}">
      <dsp:nvSpPr>
        <dsp:cNvPr id="0" name=""/>
        <dsp:cNvSpPr/>
      </dsp:nvSpPr>
      <dsp:spPr>
        <a:xfrm>
          <a:off x="3496905" y="847722"/>
          <a:ext cx="3934018" cy="805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Access</a:t>
          </a:r>
        </a:p>
      </dsp:txBody>
      <dsp:txXfrm>
        <a:off x="3536231" y="887048"/>
        <a:ext cx="3855366" cy="726947"/>
      </dsp:txXfrm>
    </dsp:sp>
    <dsp:sp modelId="{525AAD13-608C-6B42-96D0-AA71A856A27D}">
      <dsp:nvSpPr>
        <dsp:cNvPr id="0" name=""/>
        <dsp:cNvSpPr/>
      </dsp:nvSpPr>
      <dsp:spPr>
        <a:xfrm>
          <a:off x="3496905" y="1693602"/>
          <a:ext cx="3934018" cy="805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Transportation</a:t>
          </a:r>
        </a:p>
      </dsp:txBody>
      <dsp:txXfrm>
        <a:off x="3536231" y="1732928"/>
        <a:ext cx="3855366" cy="726947"/>
      </dsp:txXfrm>
    </dsp:sp>
    <dsp:sp modelId="{76B55DC1-BC4B-BC4C-9388-EE9CA6E27326}">
      <dsp:nvSpPr>
        <dsp:cNvPr id="0" name=""/>
        <dsp:cNvSpPr/>
      </dsp:nvSpPr>
      <dsp:spPr>
        <a:xfrm>
          <a:off x="3496905" y="2539482"/>
          <a:ext cx="3934018" cy="805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Employment</a:t>
          </a:r>
        </a:p>
      </dsp:txBody>
      <dsp:txXfrm>
        <a:off x="3536231" y="2578808"/>
        <a:ext cx="3855366" cy="726947"/>
      </dsp:txXfrm>
    </dsp:sp>
    <dsp:sp modelId="{CA231D0C-4EC7-EF40-B47D-6E9DB963AC2F}">
      <dsp:nvSpPr>
        <dsp:cNvPr id="0" name=""/>
        <dsp:cNvSpPr/>
      </dsp:nvSpPr>
      <dsp:spPr>
        <a:xfrm>
          <a:off x="3496905" y="3385362"/>
          <a:ext cx="3934018" cy="805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Resources</a:t>
          </a:r>
        </a:p>
      </dsp:txBody>
      <dsp:txXfrm>
        <a:off x="3536231" y="3424688"/>
        <a:ext cx="3855366" cy="7269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7F951F-EB1C-654A-9C1B-D29236309360}">
      <dsp:nvSpPr>
        <dsp:cNvPr id="0" name=""/>
        <dsp:cNvSpPr/>
      </dsp:nvSpPr>
      <dsp:spPr>
        <a:xfrm>
          <a:off x="3201" y="998291"/>
          <a:ext cx="2285879" cy="14515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2F6922-9F14-F548-B77F-4903724C6175}">
      <dsp:nvSpPr>
        <dsp:cNvPr id="0" name=""/>
        <dsp:cNvSpPr/>
      </dsp:nvSpPr>
      <dsp:spPr>
        <a:xfrm>
          <a:off x="257188" y="1239579"/>
          <a:ext cx="2285879" cy="14515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History of Waco Disability Movement</a:t>
          </a:r>
        </a:p>
      </dsp:txBody>
      <dsp:txXfrm>
        <a:off x="299702" y="1282093"/>
        <a:ext cx="2200851" cy="1366505"/>
      </dsp:txXfrm>
    </dsp:sp>
    <dsp:sp modelId="{C290766A-2D60-D847-BF89-610F5BB856F5}">
      <dsp:nvSpPr>
        <dsp:cNvPr id="0" name=""/>
        <dsp:cNvSpPr/>
      </dsp:nvSpPr>
      <dsp:spPr>
        <a:xfrm>
          <a:off x="2797054" y="998291"/>
          <a:ext cx="2285879" cy="14515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12E13D-B9F9-C548-8CE9-069DB68308FB}">
      <dsp:nvSpPr>
        <dsp:cNvPr id="0" name=""/>
        <dsp:cNvSpPr/>
      </dsp:nvSpPr>
      <dsp:spPr>
        <a:xfrm>
          <a:off x="3051041" y="1239579"/>
          <a:ext cx="2285879" cy="14515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Disability in the Arts</a:t>
          </a:r>
        </a:p>
      </dsp:txBody>
      <dsp:txXfrm>
        <a:off x="3093555" y="1282093"/>
        <a:ext cx="2200851" cy="1366505"/>
      </dsp:txXfrm>
    </dsp:sp>
    <dsp:sp modelId="{36E9D72B-4E2A-7F4E-83ED-440FD071B053}">
      <dsp:nvSpPr>
        <dsp:cNvPr id="0" name=""/>
        <dsp:cNvSpPr/>
      </dsp:nvSpPr>
      <dsp:spPr>
        <a:xfrm>
          <a:off x="5590907" y="998291"/>
          <a:ext cx="2285879" cy="14515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3EF3E6-6B9E-CE4B-A3BF-5384E8CCFD3D}">
      <dsp:nvSpPr>
        <dsp:cNvPr id="0" name=""/>
        <dsp:cNvSpPr/>
      </dsp:nvSpPr>
      <dsp:spPr>
        <a:xfrm>
          <a:off x="5844894" y="1239579"/>
          <a:ext cx="2285879" cy="14515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Advocacy and Public Policy Engagement</a:t>
          </a:r>
        </a:p>
      </dsp:txBody>
      <dsp:txXfrm>
        <a:off x="5887408" y="1282093"/>
        <a:ext cx="2200851" cy="1366505"/>
      </dsp:txXfrm>
    </dsp:sp>
    <dsp:sp modelId="{69D68755-9FA9-1345-8266-4C62B73E97D2}">
      <dsp:nvSpPr>
        <dsp:cNvPr id="0" name=""/>
        <dsp:cNvSpPr/>
      </dsp:nvSpPr>
      <dsp:spPr>
        <a:xfrm>
          <a:off x="8384760" y="998291"/>
          <a:ext cx="2285879" cy="14515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2866B-237F-BE4A-AB16-221EF737773B}">
      <dsp:nvSpPr>
        <dsp:cNvPr id="0" name=""/>
        <dsp:cNvSpPr/>
      </dsp:nvSpPr>
      <dsp:spPr>
        <a:xfrm>
          <a:off x="8638747" y="1239579"/>
          <a:ext cx="2285879" cy="14515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Disability Awareness Parade</a:t>
          </a:r>
        </a:p>
      </dsp:txBody>
      <dsp:txXfrm>
        <a:off x="8681261" y="1282093"/>
        <a:ext cx="2200851" cy="1366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56BB5-8B41-B14F-A92C-57E0E59B5937}" type="datetimeFigureOut">
              <a:rPr lang="en-US" smtClean="0"/>
              <a:t>1/18/26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769DC-1057-C44C-97A5-35931541B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80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769DC-1057-C44C-97A5-35931541B7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95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86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84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25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85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7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25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529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627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90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3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06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EBBA5-41C6-E645-BD78-F4177E282B6F}" type="datetimeFigureOut">
              <a:rPr lang="en-US" smtClean="0"/>
              <a:t>1/18/26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1827E-D79B-C947-9950-9A73989DB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99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No photo description available.">
            <a:extLst>
              <a:ext uri="{FF2B5EF4-FFF2-40B4-BE49-F238E27FC236}">
                <a16:creationId xmlns:a16="http://schemas.microsoft.com/office/drawing/2014/main" id="{5D0C5133-9137-681B-8332-8707F6C8C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90132" y="643467"/>
            <a:ext cx="7211735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190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FC9A9-AC6A-C68A-2D3E-664FB46D1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Upcoming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887C4-B50F-DBB6-A55D-3E2F0BBA9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fontAlgn="base"/>
            <a:r>
              <a:rPr lang="en-US" dirty="0"/>
              <a:t>Task Force Committee development and strategic planning</a:t>
            </a:r>
          </a:p>
          <a:p>
            <a:pPr fontAlgn="base"/>
            <a:r>
              <a:rPr lang="en-US" dirty="0"/>
              <a:t>Community Conversation on Transportation</a:t>
            </a:r>
          </a:p>
          <a:p>
            <a:pPr fontAlgn="base"/>
            <a:r>
              <a:rPr lang="en-US" dirty="0"/>
              <a:t>Emergency Preparedness Training</a:t>
            </a:r>
          </a:p>
          <a:p>
            <a:pPr lvl="1" fontAlgn="base"/>
            <a:r>
              <a:rPr lang="en-US" dirty="0"/>
              <a:t>In collaboration with Waco McLennan County Emergency Management and Heart of Texas Council of Governments (HOCTIL)</a:t>
            </a:r>
          </a:p>
        </p:txBody>
      </p:sp>
    </p:spTree>
    <p:extLst>
      <p:ext uri="{BB962C8B-B14F-4D97-AF65-F5344CB8AC3E}">
        <p14:creationId xmlns:p14="http://schemas.microsoft.com/office/powerpoint/2010/main" val="1861886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F93049-64C5-586C-5542-6343CFC9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Strategic Planning 2025-2027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F8D85EF-935C-8079-F985-9624E1037B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935958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2732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9" name="Rectangle 5128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1" name="Rectangle 5130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3" name="Rectangle 5132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35" name="Freeform: Shape 5134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137" name="Rectangle 5136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B4D408-A4FC-6F3E-B5A3-9E60A6274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Stay Connected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EF1F1-E1BE-1AC2-4C70-B62826F0C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1727" y="649480"/>
            <a:ext cx="3615776" cy="5546047"/>
          </a:xfrm>
        </p:spPr>
        <p:txBody>
          <a:bodyPr anchor="ctr">
            <a:normAutofit/>
          </a:bodyPr>
          <a:lstStyle/>
          <a:p>
            <a:r>
              <a:rPr lang="en-US" sz="2400" dirty="0"/>
              <a:t>Follow us on social media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Checkout our website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Sign-up for our newsletter</a:t>
            </a:r>
          </a:p>
          <a:p>
            <a:endParaRPr lang="en-US" sz="20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FAE58EB-EDE4-B62C-792B-71DF73BC9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7503" y="2022959"/>
            <a:ext cx="3226740" cy="322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366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04480F-5419-AB5A-16A8-9E760E986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824" y="735106"/>
            <a:ext cx="10053763" cy="29284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4EDF1-F042-8D6F-968A-E5BB6A695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0682" y="4870824"/>
            <a:ext cx="10005951" cy="145825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578205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047FF5-29D1-92A3-FB18-87662B04D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Executive Board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5A936-CDD6-63D0-ADED-BC8629F45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r>
              <a:rPr lang="en-US" sz="2400" dirty="0"/>
              <a:t>Kristen Padilla – Chair</a:t>
            </a:r>
          </a:p>
          <a:p>
            <a:r>
              <a:rPr lang="en-US" sz="2400" dirty="0"/>
              <a:t>Kim Johnson – Vice Chair</a:t>
            </a:r>
          </a:p>
          <a:p>
            <a:r>
              <a:rPr lang="en-US" sz="2400" dirty="0"/>
              <a:t>Mark Sauer – Treasurer</a:t>
            </a:r>
          </a:p>
          <a:p>
            <a:r>
              <a:rPr lang="en-US" sz="2400" dirty="0"/>
              <a:t>Adrianna Martinez – Secretary</a:t>
            </a:r>
          </a:p>
          <a:p>
            <a:r>
              <a:rPr lang="en-US" sz="2400" dirty="0"/>
              <a:t>Katie </a:t>
            </a:r>
            <a:r>
              <a:rPr lang="en-US" sz="2400" dirty="0" err="1"/>
              <a:t>Laubender</a:t>
            </a:r>
            <a:r>
              <a:rPr lang="en-US" sz="2400" dirty="0"/>
              <a:t> – Communications</a:t>
            </a:r>
          </a:p>
          <a:p>
            <a:r>
              <a:rPr lang="en-US" sz="2400" dirty="0"/>
              <a:t>Dawn Morton – Resource Navigator</a:t>
            </a:r>
          </a:p>
          <a:p>
            <a:r>
              <a:rPr lang="en-US" sz="2400" dirty="0"/>
              <a:t>Emily Kirby – At Large Member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67330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EC4AD-9B9A-4DB1-5959-F9F3A42DA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788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Previous Year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C2DC03A-3F53-8ECB-E786-A4EF49DAA9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6588416"/>
              </p:ext>
            </p:extLst>
          </p:nvPr>
        </p:nvGraphicFramePr>
        <p:xfrm>
          <a:off x="524435" y="1264024"/>
          <a:ext cx="11335871" cy="5405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3571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AC7FF3-B678-DE16-DA93-90972FBE3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BCC75-8CCC-F58E-444E-717116947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dirty="0"/>
              <a:t>The Waco Committee for People with Disabilities exists to foster a community where people with disabilities and their families have the opportunity to enjoy full and equal participation in all aspects of community that maximize independence, self-determination, and quality of life.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46093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E8B1C3-F9C4-52AD-AAE2-3EA21171A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anchor="ctr">
            <a:normAutofit/>
          </a:bodyPr>
          <a:lstStyle/>
          <a:p>
            <a:r>
              <a:rPr lang="en-US" sz="4000" dirty="0"/>
              <a:t>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E780A-E13D-7AD8-F3D9-190A832E1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24" y="1974714"/>
            <a:ext cx="5746375" cy="4883285"/>
          </a:xfrm>
        </p:spPr>
        <p:txBody>
          <a:bodyPr anchor="ctr">
            <a:normAutofit/>
          </a:bodyPr>
          <a:lstStyle/>
          <a:p>
            <a:pPr fontAlgn="base"/>
            <a:r>
              <a:rPr lang="en-US" sz="2000" dirty="0"/>
              <a:t>Foster greater community awareness.</a:t>
            </a:r>
          </a:p>
          <a:p>
            <a:pPr fontAlgn="base"/>
            <a:r>
              <a:rPr lang="en-US" sz="2000" dirty="0"/>
              <a:t>Work with community members to help remove attitudinal, architectural, and programmatic barriers.</a:t>
            </a:r>
          </a:p>
          <a:p>
            <a:pPr fontAlgn="base"/>
            <a:r>
              <a:rPr lang="en-US" sz="2000" dirty="0"/>
              <a:t>Cultivate partnerships and collaboration between people with disabilities. </a:t>
            </a:r>
          </a:p>
          <a:p>
            <a:pPr fontAlgn="base"/>
            <a:r>
              <a:rPr lang="en-US" sz="2000" dirty="0"/>
              <a:t>Support community events and projects that provide support people with disabilities and their families.</a:t>
            </a:r>
          </a:p>
          <a:p>
            <a:pPr fontAlgn="base"/>
            <a:r>
              <a:rPr lang="en-US" sz="2000" dirty="0"/>
              <a:t>Collaborate and support other disability organizations and service providers.</a:t>
            </a:r>
          </a:p>
          <a:p>
            <a:pPr fontAlgn="base"/>
            <a:r>
              <a:rPr lang="en-US" sz="2000" dirty="0"/>
              <a:t>Serve as a network and resource hub</a:t>
            </a:r>
          </a:p>
        </p:txBody>
      </p:sp>
      <p:pic>
        <p:nvPicPr>
          <p:cNvPr id="5" name="Picture 4" descr="Hands holding each other's wrists and interlinked to form a circle">
            <a:extLst>
              <a:ext uri="{FF2B5EF4-FFF2-40B4-BE49-F238E27FC236}">
                <a16:creationId xmlns:a16="http://schemas.microsoft.com/office/drawing/2014/main" id="{ABCE18AB-4CA4-4414-D7CB-6BAD538CEC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117" r="18482" b="-2"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79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A9A72B-F083-C439-3F54-76E866B1E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Focus Areas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80B2AB7-5592-D0A5-3BC5-546B40F85B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7811139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7262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B712E947-0734-45F9-9C4F-41114EC3A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3" name="Rectangle 3082">
            <a:extLst>
              <a:ext uri="{FF2B5EF4-FFF2-40B4-BE49-F238E27FC236}">
                <a16:creationId xmlns:a16="http://schemas.microsoft.com/office/drawing/2014/main" id="{4C6B5652-C661-4C58-B937-F0F490F7F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5" name="Rectangle 3084">
            <a:extLst>
              <a:ext uri="{FF2B5EF4-FFF2-40B4-BE49-F238E27FC236}">
                <a16:creationId xmlns:a16="http://schemas.microsoft.com/office/drawing/2014/main" id="{0B936867-6407-43FB-9DE6-1B0879D0CB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7" name="Rectangle 3086">
            <a:extLst>
              <a:ext uri="{FF2B5EF4-FFF2-40B4-BE49-F238E27FC236}">
                <a16:creationId xmlns:a16="http://schemas.microsoft.com/office/drawing/2014/main" id="{ACD0B258-678B-4A8C-894F-848AF24A19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89" name="Freeform: Shape 3088">
            <a:extLst>
              <a:ext uri="{FF2B5EF4-FFF2-40B4-BE49-F238E27FC236}">
                <a16:creationId xmlns:a16="http://schemas.microsoft.com/office/drawing/2014/main" id="{C8D58395-74AF-401A-AF2F-76B6FCF71D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91" name="Rectangle 3090">
            <a:extLst>
              <a:ext uri="{FF2B5EF4-FFF2-40B4-BE49-F238E27FC236}">
                <a16:creationId xmlns:a16="http://schemas.microsoft.com/office/drawing/2014/main" id="{2F003F3F-F118-41D2-AA3F-74DB0D1970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859166-64F9-0F64-60AA-111F14D9D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825" y="457201"/>
            <a:ext cx="2844800" cy="3588870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Disability Waco Website</a:t>
            </a:r>
          </a:p>
        </p:txBody>
      </p:sp>
      <p:pic>
        <p:nvPicPr>
          <p:cNvPr id="5" name="Picture 4" descr="A bridge over a river&#10;&#10;AI-generated content may be incorrect.">
            <a:extLst>
              <a:ext uri="{FF2B5EF4-FFF2-40B4-BE49-F238E27FC236}">
                <a16:creationId xmlns:a16="http://schemas.microsoft.com/office/drawing/2014/main" id="{5FAC98DB-2296-E383-4C60-3637793CE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769" y="511388"/>
            <a:ext cx="6867536" cy="3244910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222999AA-C2D9-8121-4FDD-CB150CDDD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1550" y="4359899"/>
            <a:ext cx="1986713" cy="198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207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07593-D9A1-B6BF-4213-732BF1B0B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Disability Waco Website</a:t>
            </a:r>
          </a:p>
        </p:txBody>
      </p:sp>
      <p:pic>
        <p:nvPicPr>
          <p:cNvPr id="5" name="Content Placeholder 4" descr="A collage of images of people and a group of people&#10;&#10;AI-generated content may be incorrect.">
            <a:extLst>
              <a:ext uri="{FF2B5EF4-FFF2-40B4-BE49-F238E27FC236}">
                <a16:creationId xmlns:a16="http://schemas.microsoft.com/office/drawing/2014/main" id="{BC84525D-EBB5-FB7D-5E6B-7075CA56EA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2428" y="1369663"/>
            <a:ext cx="7225748" cy="411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66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B222C4-112F-7F68-E129-9F6DE9714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Social Media</a:t>
            </a:r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428A389F-E6EC-BA03-FC5F-2BDFFFBF6F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0815" y="1027304"/>
            <a:ext cx="8068972" cy="482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28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55</TotalTime>
  <Words>275</Words>
  <Application>Microsoft Macintosh PowerPoint</Application>
  <PresentationFormat>Widescreen</PresentationFormat>
  <Paragraphs>61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Arial</vt:lpstr>
      <vt:lpstr>Calibri</vt:lpstr>
      <vt:lpstr>Calibri Light</vt:lpstr>
      <vt:lpstr>Office 2013 - 2022 Theme</vt:lpstr>
      <vt:lpstr>PowerPoint Presentation</vt:lpstr>
      <vt:lpstr>Executive Board</vt:lpstr>
      <vt:lpstr>Previous Year</vt:lpstr>
      <vt:lpstr>Mission</vt:lpstr>
      <vt:lpstr>Goals</vt:lpstr>
      <vt:lpstr>Focus Areas</vt:lpstr>
      <vt:lpstr>Disability Waco Website</vt:lpstr>
      <vt:lpstr>Disability Waco Website</vt:lpstr>
      <vt:lpstr>Social Media</vt:lpstr>
      <vt:lpstr>Upcoming Meetings</vt:lpstr>
      <vt:lpstr>Strategic Planning 2025-2027</vt:lpstr>
      <vt:lpstr>Stay Connected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Padilla, Kristen</dc:creator>
  <cp:lastModifiedBy>Padilla, Kristen</cp:lastModifiedBy>
  <cp:revision>1</cp:revision>
  <dcterms:created xsi:type="dcterms:W3CDTF">2026-01-19T01:06:34Z</dcterms:created>
  <dcterms:modified xsi:type="dcterms:W3CDTF">2026-01-19T02:01:51Z</dcterms:modified>
</cp:coreProperties>
</file>