
<file path=[Content_Types].xml><?xml version="1.0" encoding="utf-8"?>
<Types xmlns="http://schemas.openxmlformats.org/package/2006/content-types"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 autoCompressPictures="0">
  <p:sldMasterIdLst>
    <p:sldMasterId id="2147483648" r:id="rId1"/>
  </p:sldMasterIdLst>
  <p:notesMasterIdLst>
    <p:notesMasterId r:id="rId14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GoogleSlidesCustomDataVersion2">
      <go:slidesCustomData xmlns:go="http://customooxmlschemas.google.com/" xmlns:ahyp="http://schemas.microsoft.com/office/drawing/2018/hyperlinkcolor" xmlns:p15="http://schemas.microsoft.com/office/powerpoint/2012/main" xmlns:p14="http://schemas.microsoft.com/office/powerpoint/2010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:mc="http://schemas.openxmlformats.org/markup-compatibility/2006" xmlns="" r:id="rId18" roundtripDataSignature="AMtx7mi2Z7FPS/RmN57GGa35eIO2VzRTAg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9" d="100"/>
          <a:sy n="59" d="100"/>
        </p:scale>
        <p:origin x="940" y="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customschemas.google.com/relationships/presentationmetadata" Target="meta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notesMaster" Target="notesMasters/notesMaster1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 txBox="1">
            <a:spLocks noGrp="1"/>
          </p:cNvSpPr>
          <p:nvPr>
            <p:ph type="hdr" idx="2"/>
          </p:nvPr>
        </p:nvSpPr>
        <p:spPr>
          <a:xfrm>
            <a:off x="0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4" name="Google Shape;4;n"/>
          <p:cNvSpPr txBox="1">
            <a:spLocks noGrp="1"/>
          </p:cNvSpPr>
          <p:nvPr>
            <p:ph type="dt" idx="10"/>
          </p:nvPr>
        </p:nvSpPr>
        <p:spPr>
          <a:xfrm>
            <a:off x="3884613" y="0"/>
            <a:ext cx="2971800" cy="458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r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5" name="Google Shape;5;n"/>
          <p:cNvSpPr>
            <a:spLocks noGrp="1" noRot="1" noChangeAspect="1"/>
          </p:cNvSpPr>
          <p:nvPr>
            <p:ph type="sldImg" idx="3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6" name="Google Shape;6;n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914400" marR="0" lvl="1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L="1371600" marR="0" lvl="2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828800" marR="0" lvl="3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2286000" marR="0" lvl="4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L="2743200" marR="0" lvl="5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L="3200400" marR="0" lvl="6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L="3657600" marR="0" lvl="7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L="4114800" marR="0" lvl="8" indent="-22860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7" name="Google Shape;7;n"/>
          <p:cNvSpPr txBox="1">
            <a:spLocks noGrp="1"/>
          </p:cNvSpPr>
          <p:nvPr>
            <p:ph type="ftr" idx="11"/>
          </p:nvPr>
        </p:nvSpPr>
        <p:spPr>
          <a:xfrm>
            <a:off x="0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R="0" lvl="1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marR="0" lvl="2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R="0" lvl="3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R="0" lvl="4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marR="0" lvl="5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marR="0" lvl="6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marR="0" lvl="7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marR="0" lvl="8" algn="l" rtl="0">
              <a:spcBef>
                <a:spcPts val="0"/>
              </a:spcBef>
              <a:spcAft>
                <a:spcPts val="0"/>
              </a:spcAft>
              <a:buSzPts val="1400"/>
              <a:buNone/>
              <a:defRPr sz="18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endParaRPr/>
          </a:p>
        </p:txBody>
      </p:sp>
      <p:sp>
        <p:nvSpPr>
          <p:cNvPr id="8" name="Google Shape;8;n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 sz="1200" b="0" i="0" u="none" strike="noStrike" cap="none">
                <a:solidFill>
                  <a:schemeClr val="dk1"/>
                </a:solidFill>
                <a:latin typeface="Calibri"/>
                <a:ea typeface="Calibri"/>
                <a:cs typeface="Calibri"/>
                <a:sym typeface="Calibri"/>
              </a:rPr>
              <a:t>‹#›</a:t>
            </a:fld>
            <a:endParaRPr sz="1200" b="0" i="0" u="none" strike="noStrike" cap="none">
              <a:solidFill>
                <a:schemeClr val="dk1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" name="Google Shape;153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12700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154" name="Google Shape;154;p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5" name="Google Shape;155;p1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6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June Finnerty</a:t>
            </a:r>
            <a:endParaRPr/>
          </a:p>
        </p:txBody>
      </p:sp>
      <p:sp>
        <p:nvSpPr>
          <p:cNvPr id="256" name="Google Shape;256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" name="Google Shape;266;p1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67" name="Google Shape;267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Google Shape;273;p1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74" name="Google Shape;274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Google Shape;163;p2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Tim Joniec</a:t>
            </a:r>
            <a:endParaRPr/>
          </a:p>
        </p:txBody>
      </p:sp>
      <p:sp>
        <p:nvSpPr>
          <p:cNvPr id="164" name="Google Shape;164;p2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8" name="Google Shape;178;g2a506039f73_0_21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9" name="Google Shape;179;g2a506039f73_0_21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1" name="Google Shape;191;p3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June Finnerty</a:t>
            </a:r>
            <a:endParaRPr/>
          </a:p>
        </p:txBody>
      </p:sp>
      <p:sp>
        <p:nvSpPr>
          <p:cNvPr id="192" name="Google Shape;192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5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June Finnerty</a:t>
            </a:r>
            <a:endParaRPr/>
          </a:p>
        </p:txBody>
      </p:sp>
      <p:sp>
        <p:nvSpPr>
          <p:cNvPr id="200" name="Google Shape;200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g327bbb0e7f4_0_1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/>
              <a:t>Tim Joniec</a:t>
            </a:r>
            <a:endParaRPr/>
          </a:p>
        </p:txBody>
      </p:sp>
      <p:sp>
        <p:nvSpPr>
          <p:cNvPr id="215" name="Google Shape;215;g327bbb0e7f4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6" name="Google Shape;226;g327bbb0e7f4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7" name="Google Shape;227;g327bbb0e7f4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228" name="Google Shape;228;g327bbb0e7f4_0_0:notes"/>
          <p:cNvSpPr txBox="1">
            <a:spLocks noGrp="1"/>
          </p:cNvSpPr>
          <p:nvPr>
            <p:ph type="sldNum" idx="12"/>
          </p:nvPr>
        </p:nvSpPr>
        <p:spPr>
          <a:xfrm>
            <a:off x="3884613" y="8685213"/>
            <a:ext cx="2971800" cy="4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" name="Google Shape;235;p4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June Finnerty</a:t>
            </a:r>
            <a:endParaRPr/>
          </a:p>
        </p:txBody>
      </p:sp>
      <p:sp>
        <p:nvSpPr>
          <p:cNvPr id="236" name="Google Shape;23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g2a506039f73_0_0:notes"/>
          <p:cNvSpPr txBox="1">
            <a:spLocks noGrp="1"/>
          </p:cNvSpPr>
          <p:nvPr>
            <p:ph type="body" idx="1"/>
          </p:nvPr>
        </p:nvSpPr>
        <p:spPr>
          <a:xfrm>
            <a:off x="685800" y="4400550"/>
            <a:ext cx="5486400" cy="3600600"/>
          </a:xfrm>
          <a:prstGeom prst="rect">
            <a:avLst/>
          </a:prstGeom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US"/>
              <a:t>June Finnerty</a:t>
            </a:r>
            <a:endParaRPr/>
          </a:p>
        </p:txBody>
      </p:sp>
      <p:sp>
        <p:nvSpPr>
          <p:cNvPr id="249" name="Google Shape;249;g2a506039f73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6.png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7.jp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mparison" type="twoTxTwoObj">
  <p:cSld name="TWO_OBJECTS_WITH_TEXT">
    <p:spTree>
      <p:nvGrpSpPr>
        <p:cNvPr id="1" name="Shape 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8;p15"/>
          <p:cNvSpPr txBox="1">
            <a:spLocks noGrp="1"/>
          </p:cNvSpPr>
          <p:nvPr>
            <p:ph type="title"/>
          </p:nvPr>
        </p:nvSpPr>
        <p:spPr>
          <a:xfrm>
            <a:off x="159025" y="1"/>
            <a:ext cx="11196363" cy="974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9" name="Google Shape;19;p15"/>
          <p:cNvSpPr txBox="1">
            <a:spLocks noGrp="1"/>
          </p:cNvSpPr>
          <p:nvPr>
            <p:ph type="body" idx="1"/>
          </p:nvPr>
        </p:nvSpPr>
        <p:spPr>
          <a:xfrm>
            <a:off x="159025" y="1079584"/>
            <a:ext cx="5771875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rgbClr val="2299CD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0" name="Google Shape;20;p15"/>
          <p:cNvSpPr txBox="1">
            <a:spLocks noGrp="1"/>
          </p:cNvSpPr>
          <p:nvPr>
            <p:ph type="body" idx="2"/>
          </p:nvPr>
        </p:nvSpPr>
        <p:spPr>
          <a:xfrm>
            <a:off x="159025" y="1939592"/>
            <a:ext cx="5771875" cy="4232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lnSpc>
                <a:spcPct val="119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2000"/>
            </a:lvl1pPr>
            <a:lvl2pPr marL="914400" lvl="1" indent="-320040" algn="l">
              <a:lnSpc>
                <a:spcPct val="124444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 sz="1800"/>
            </a:lvl2pPr>
            <a:lvl3pPr marL="1371600" lvl="2" indent="-309880" algn="l">
              <a:lnSpc>
                <a:spcPct val="11875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3pPr>
            <a:lvl4pPr marL="1828800" lvl="3" indent="-309880" algn="l">
              <a:lnSpc>
                <a:spcPct val="11875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11875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1" name="Google Shape;21;p15"/>
          <p:cNvSpPr txBox="1">
            <a:spLocks noGrp="1"/>
          </p:cNvSpPr>
          <p:nvPr>
            <p:ph type="body" idx="3"/>
          </p:nvPr>
        </p:nvSpPr>
        <p:spPr>
          <a:xfrm>
            <a:off x="6095999" y="1079584"/>
            <a:ext cx="5771875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rgbClr val="2299CD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2" name="Google Shape;22;p15"/>
          <p:cNvSpPr txBox="1">
            <a:spLocks noGrp="1"/>
          </p:cNvSpPr>
          <p:nvPr>
            <p:ph type="body" idx="4"/>
          </p:nvPr>
        </p:nvSpPr>
        <p:spPr>
          <a:xfrm>
            <a:off x="6095999" y="1939592"/>
            <a:ext cx="5771875" cy="423260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30200" algn="l">
              <a:lnSpc>
                <a:spcPct val="119000"/>
              </a:lnSpc>
              <a:spcBef>
                <a:spcPts val="1000"/>
              </a:spcBef>
              <a:spcAft>
                <a:spcPts val="0"/>
              </a:spcAft>
              <a:buSzPts val="1600"/>
              <a:buChar char="•"/>
              <a:defRPr sz="2000"/>
            </a:lvl1pPr>
            <a:lvl2pPr marL="914400" lvl="1" indent="-320040" algn="l">
              <a:lnSpc>
                <a:spcPct val="124444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 sz="1800"/>
            </a:lvl2pPr>
            <a:lvl3pPr marL="1371600" lvl="2" indent="-309880" algn="l">
              <a:lnSpc>
                <a:spcPct val="11875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3pPr>
            <a:lvl4pPr marL="1828800" lvl="3" indent="-309880" algn="l">
              <a:lnSpc>
                <a:spcPct val="11875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4pPr>
            <a:lvl5pPr marL="2286000" lvl="4" indent="-309879" algn="l">
              <a:lnSpc>
                <a:spcPct val="11875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23" name="Google Shape;23;p15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and Content" type="obj">
  <p:cSld name="OBJECT">
    <p:spTree>
      <p:nvGrpSpPr>
        <p:cNvPr id="1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p24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77" name="Google Shape;77;p24"/>
          <p:cNvSpPr txBox="1">
            <a:spLocks noGrp="1"/>
          </p:cNvSpPr>
          <p:nvPr>
            <p:ph type="body" idx="1"/>
          </p:nvPr>
        </p:nvSpPr>
        <p:spPr>
          <a:xfrm>
            <a:off x="265043" y="1778609"/>
            <a:ext cx="11767932" cy="4494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0360" algn="l">
              <a:lnSpc>
                <a:spcPct val="113636"/>
              </a:lnSpc>
              <a:spcBef>
                <a:spcPts val="1000"/>
              </a:spcBef>
              <a:spcAft>
                <a:spcPts val="0"/>
              </a:spcAft>
              <a:buSzPts val="1760"/>
              <a:buChar char="•"/>
              <a:defRPr/>
            </a:lvl1pPr>
            <a:lvl2pPr marL="914400" lvl="1" indent="-3302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2pPr>
            <a:lvl3pPr marL="1371600" lvl="2" indent="-320039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8" name="Google Shape;78;p24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79" name="Google Shape;79;p24" descr="A picture containing food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 t="5095" b="80527"/>
          <a:stretch/>
        </p:blipFill>
        <p:spPr>
          <a:xfrm>
            <a:off x="0" y="0"/>
            <a:ext cx="12192000" cy="1608881"/>
          </a:xfrm>
          <a:prstGeom prst="rect">
            <a:avLst/>
          </a:prstGeom>
          <a:noFill/>
          <a:ln>
            <a:noFill/>
          </a:ln>
        </p:spPr>
      </p:pic>
      <p:pic>
        <p:nvPicPr>
          <p:cNvPr id="80" name="Google Shape;80;p24" descr="A close up of graphics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1220724" y="169727"/>
            <a:ext cx="765746" cy="7187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24"/>
          <p:cNvSpPr txBox="1">
            <a:spLocks noGrp="1"/>
          </p:cNvSpPr>
          <p:nvPr>
            <p:ph type="title"/>
          </p:nvPr>
        </p:nvSpPr>
        <p:spPr>
          <a:xfrm>
            <a:off x="169425" y="106708"/>
            <a:ext cx="10902674" cy="147811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wo Content" type="twoObj">
  <p:cSld name="TWO_OBJECTS">
    <p:spTree>
      <p:nvGrpSpPr>
        <p:cNvPr id="1" name="Shape 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Google Shape;83;p25"/>
          <p:cNvSpPr txBox="1">
            <a:spLocks noGrp="1"/>
          </p:cNvSpPr>
          <p:nvPr>
            <p:ph type="title"/>
          </p:nvPr>
        </p:nvSpPr>
        <p:spPr>
          <a:xfrm>
            <a:off x="159025" y="88924"/>
            <a:ext cx="10902674" cy="897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4" name="Google Shape;84;p25"/>
          <p:cNvSpPr txBox="1">
            <a:spLocks noGrp="1"/>
          </p:cNvSpPr>
          <p:nvPr>
            <p:ph type="body" idx="1"/>
          </p:nvPr>
        </p:nvSpPr>
        <p:spPr>
          <a:xfrm>
            <a:off x="204535" y="1163888"/>
            <a:ext cx="5751097" cy="510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lnSpc>
                <a:spcPct val="138888"/>
              </a:lnSpc>
              <a:spcBef>
                <a:spcPts val="10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127777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5" name="Google Shape;85;p25"/>
          <p:cNvSpPr txBox="1">
            <a:spLocks noGrp="1"/>
          </p:cNvSpPr>
          <p:nvPr>
            <p:ph type="body" idx="2"/>
          </p:nvPr>
        </p:nvSpPr>
        <p:spPr>
          <a:xfrm>
            <a:off x="6175860" y="1163888"/>
            <a:ext cx="5751097" cy="5109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20040" algn="l">
              <a:lnSpc>
                <a:spcPct val="138888"/>
              </a:lnSpc>
              <a:spcBef>
                <a:spcPts val="10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127777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86" name="Google Shape;86;p25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26"/>
          <p:cNvSpPr txBox="1">
            <a:spLocks noGrp="1"/>
          </p:cNvSpPr>
          <p:nvPr>
            <p:ph type="title"/>
          </p:nvPr>
        </p:nvSpPr>
        <p:spPr>
          <a:xfrm>
            <a:off x="159025" y="88924"/>
            <a:ext cx="10902674" cy="897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89" name="Google Shape;89;p26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27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">
  <p:cSld name="1_Blank"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8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94" name="Google Shape;94;p28"/>
          <p:cNvSpPr/>
          <p:nvPr/>
        </p:nvSpPr>
        <p:spPr>
          <a:xfrm>
            <a:off x="0" y="0"/>
            <a:ext cx="12192000" cy="10668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95" name="Google Shape;95;p28"/>
          <p:cNvPicPr preferRelativeResize="0"/>
          <p:nvPr/>
        </p:nvPicPr>
        <p:blipFill rotWithShape="1">
          <a:blip r:embed="rId2">
            <a:alphaModFix/>
          </a:blip>
          <a:srcRect t="-1" b="-17407"/>
          <a:stretch/>
        </p:blipFill>
        <p:spPr>
          <a:xfrm>
            <a:off x="279400" y="46917"/>
            <a:ext cx="1860887" cy="1066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ontent with Caption" type="objTx">
  <p:cSld name="OBJECT_WITH_CAPTION_TEXT"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29"/>
          <p:cNvSpPr/>
          <p:nvPr/>
        </p:nvSpPr>
        <p:spPr>
          <a:xfrm>
            <a:off x="0" y="-101320"/>
            <a:ext cx="12192000" cy="63861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98" name="Google Shape;98;p29"/>
          <p:cNvSpPr/>
          <p:nvPr/>
        </p:nvSpPr>
        <p:spPr>
          <a:xfrm>
            <a:off x="-620755" y="-689235"/>
            <a:ext cx="5053913" cy="5053913"/>
          </a:xfrm>
          <a:prstGeom prst="ellipse">
            <a:avLst/>
          </a:prstGeom>
          <a:solidFill>
            <a:srgbClr val="5CB94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99" name="Google Shape;99;p29"/>
          <p:cNvSpPr txBox="1">
            <a:spLocks noGrp="1"/>
          </p:cNvSpPr>
          <p:nvPr>
            <p:ph type="title"/>
          </p:nvPr>
        </p:nvSpPr>
        <p:spPr>
          <a:xfrm>
            <a:off x="241301" y="457199"/>
            <a:ext cx="3638722" cy="24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0" name="Google Shape;100;p29"/>
          <p:cNvSpPr txBox="1">
            <a:spLocks noGrp="1"/>
          </p:cNvSpPr>
          <p:nvPr>
            <p:ph type="body" idx="1"/>
          </p:nvPr>
        </p:nvSpPr>
        <p:spPr>
          <a:xfrm>
            <a:off x="4559643" y="457199"/>
            <a:ext cx="7473331" cy="5676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Char char="•"/>
              <a:defRPr sz="2400"/>
            </a:lvl1pPr>
            <a:lvl2pPr marL="914400" lvl="1" indent="-340360" algn="l">
              <a:lnSpc>
                <a:spcPct val="104545"/>
              </a:lnSpc>
              <a:spcBef>
                <a:spcPts val="500"/>
              </a:spcBef>
              <a:spcAft>
                <a:spcPts val="0"/>
              </a:spcAft>
              <a:buSzPts val="1760"/>
              <a:buChar char="•"/>
              <a:defRPr sz="2200"/>
            </a:lvl2pPr>
            <a:lvl3pPr marL="1371600" lvl="2" indent="-330200" algn="l">
              <a:lnSpc>
                <a:spcPct val="104999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2000"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 sz="1800"/>
            </a:lvl4pPr>
            <a:lvl5pPr marL="2286000" lvl="4" indent="-309879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01" name="Google Shape;101;p29"/>
          <p:cNvSpPr txBox="1">
            <a:spLocks noGrp="1"/>
          </p:cNvSpPr>
          <p:nvPr>
            <p:ph type="body" idx="2"/>
          </p:nvPr>
        </p:nvSpPr>
        <p:spPr>
          <a:xfrm>
            <a:off x="241301" y="2397212"/>
            <a:ext cx="3329802" cy="166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64285"/>
              </a:lnSpc>
              <a:spcBef>
                <a:spcPts val="5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75000"/>
              </a:lnSpc>
              <a:spcBef>
                <a:spcPts val="5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2" name="Google Shape;102;p29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4_Content with Caption">
  <p:cSld name="4_Content with Caption">
    <p:spTree>
      <p:nvGrpSpPr>
        <p:cNvPr id="1" name="Shape 1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" name="Google Shape;104;p30"/>
          <p:cNvSpPr/>
          <p:nvPr/>
        </p:nvSpPr>
        <p:spPr>
          <a:xfrm>
            <a:off x="0" y="0"/>
            <a:ext cx="12192000" cy="63861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05" name="Google Shape;105;p30"/>
          <p:cNvSpPr/>
          <p:nvPr/>
        </p:nvSpPr>
        <p:spPr>
          <a:xfrm>
            <a:off x="-620755" y="-689235"/>
            <a:ext cx="5053913" cy="5053913"/>
          </a:xfrm>
          <a:prstGeom prst="ellipse">
            <a:avLst/>
          </a:prstGeom>
          <a:solidFill>
            <a:srgbClr val="5A2D8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5A2D8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06" name="Google Shape;106;p30"/>
          <p:cNvSpPr txBox="1">
            <a:spLocks noGrp="1"/>
          </p:cNvSpPr>
          <p:nvPr>
            <p:ph type="title"/>
          </p:nvPr>
        </p:nvSpPr>
        <p:spPr>
          <a:xfrm>
            <a:off x="241301" y="457199"/>
            <a:ext cx="3638722" cy="24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07" name="Google Shape;107;p30"/>
          <p:cNvSpPr txBox="1">
            <a:spLocks noGrp="1"/>
          </p:cNvSpPr>
          <p:nvPr>
            <p:ph type="body" idx="1"/>
          </p:nvPr>
        </p:nvSpPr>
        <p:spPr>
          <a:xfrm>
            <a:off x="4559643" y="457199"/>
            <a:ext cx="7473331" cy="5676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Char char="•"/>
              <a:defRPr sz="2400"/>
            </a:lvl1pPr>
            <a:lvl2pPr marL="914400" lvl="1" indent="-340360" algn="l">
              <a:lnSpc>
                <a:spcPct val="104545"/>
              </a:lnSpc>
              <a:spcBef>
                <a:spcPts val="500"/>
              </a:spcBef>
              <a:spcAft>
                <a:spcPts val="0"/>
              </a:spcAft>
              <a:buSzPts val="1760"/>
              <a:buChar char="•"/>
              <a:defRPr sz="2200"/>
            </a:lvl2pPr>
            <a:lvl3pPr marL="1371600" lvl="2" indent="-330200" algn="l">
              <a:lnSpc>
                <a:spcPct val="104999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2000"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 sz="1800"/>
            </a:lvl4pPr>
            <a:lvl5pPr marL="2286000" lvl="4" indent="-309879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08" name="Google Shape;108;p30"/>
          <p:cNvSpPr txBox="1">
            <a:spLocks noGrp="1"/>
          </p:cNvSpPr>
          <p:nvPr>
            <p:ph type="body" idx="2"/>
          </p:nvPr>
        </p:nvSpPr>
        <p:spPr>
          <a:xfrm>
            <a:off x="241301" y="2397212"/>
            <a:ext cx="3329802" cy="166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64285"/>
              </a:lnSpc>
              <a:spcBef>
                <a:spcPts val="5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75000"/>
              </a:lnSpc>
              <a:spcBef>
                <a:spcPts val="5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09" name="Google Shape;109;p30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5_Content with Caption">
  <p:cSld name="5_Content with Caption">
    <p:spTree>
      <p:nvGrpSpPr>
        <p:cNvPr id="1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p31"/>
          <p:cNvSpPr/>
          <p:nvPr/>
        </p:nvSpPr>
        <p:spPr>
          <a:xfrm>
            <a:off x="0" y="-12357"/>
            <a:ext cx="12192000" cy="63861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2" name="Google Shape;112;p31"/>
          <p:cNvSpPr/>
          <p:nvPr/>
        </p:nvSpPr>
        <p:spPr>
          <a:xfrm>
            <a:off x="-633112" y="-676878"/>
            <a:ext cx="5053913" cy="5053913"/>
          </a:xfrm>
          <a:prstGeom prst="ellipse">
            <a:avLst/>
          </a:prstGeom>
          <a:solidFill>
            <a:srgbClr val="2299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13" name="Google Shape;113;p31"/>
          <p:cNvSpPr txBox="1">
            <a:spLocks noGrp="1"/>
          </p:cNvSpPr>
          <p:nvPr>
            <p:ph type="title"/>
          </p:nvPr>
        </p:nvSpPr>
        <p:spPr>
          <a:xfrm>
            <a:off x="241301" y="457199"/>
            <a:ext cx="3638722" cy="24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14" name="Google Shape;114;p31"/>
          <p:cNvSpPr txBox="1">
            <a:spLocks noGrp="1"/>
          </p:cNvSpPr>
          <p:nvPr>
            <p:ph type="body" idx="1"/>
          </p:nvPr>
        </p:nvSpPr>
        <p:spPr>
          <a:xfrm>
            <a:off x="4559643" y="457199"/>
            <a:ext cx="7473331" cy="5676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Char char="•"/>
              <a:defRPr sz="2400"/>
            </a:lvl1pPr>
            <a:lvl2pPr marL="914400" lvl="1" indent="-340360" algn="l">
              <a:lnSpc>
                <a:spcPct val="104545"/>
              </a:lnSpc>
              <a:spcBef>
                <a:spcPts val="500"/>
              </a:spcBef>
              <a:spcAft>
                <a:spcPts val="0"/>
              </a:spcAft>
              <a:buSzPts val="1760"/>
              <a:buChar char="•"/>
              <a:defRPr sz="2200"/>
            </a:lvl2pPr>
            <a:lvl3pPr marL="1371600" lvl="2" indent="-330200" algn="l">
              <a:lnSpc>
                <a:spcPct val="104999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2000"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 sz="1800"/>
            </a:lvl4pPr>
            <a:lvl5pPr marL="2286000" lvl="4" indent="-309879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15" name="Google Shape;115;p31"/>
          <p:cNvSpPr txBox="1">
            <a:spLocks noGrp="1"/>
          </p:cNvSpPr>
          <p:nvPr>
            <p:ph type="body" idx="2"/>
          </p:nvPr>
        </p:nvSpPr>
        <p:spPr>
          <a:xfrm>
            <a:off x="241301" y="2397212"/>
            <a:ext cx="3329802" cy="166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64285"/>
              </a:lnSpc>
              <a:spcBef>
                <a:spcPts val="5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75000"/>
              </a:lnSpc>
              <a:spcBef>
                <a:spcPts val="5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16" name="Google Shape;116;p31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6_Content with Caption">
  <p:cSld name="6_Content with Caption">
    <p:spTree>
      <p:nvGrpSpPr>
        <p:cNvPr id="1" name="Shape 1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" name="Google Shape;118;p32"/>
          <p:cNvSpPr/>
          <p:nvPr/>
        </p:nvSpPr>
        <p:spPr>
          <a:xfrm>
            <a:off x="0" y="-24714"/>
            <a:ext cx="12192000" cy="63861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19" name="Google Shape;119;p32"/>
          <p:cNvSpPr/>
          <p:nvPr/>
        </p:nvSpPr>
        <p:spPr>
          <a:xfrm>
            <a:off x="-620755" y="-676878"/>
            <a:ext cx="5053913" cy="5053913"/>
          </a:xfrm>
          <a:prstGeom prst="ellipse">
            <a:avLst/>
          </a:prstGeom>
          <a:solidFill>
            <a:srgbClr val="BC61A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0" name="Google Shape;120;p32"/>
          <p:cNvSpPr txBox="1">
            <a:spLocks noGrp="1"/>
          </p:cNvSpPr>
          <p:nvPr>
            <p:ph type="title"/>
          </p:nvPr>
        </p:nvSpPr>
        <p:spPr>
          <a:xfrm>
            <a:off x="241301" y="457199"/>
            <a:ext cx="3638722" cy="24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1" name="Google Shape;121;p32"/>
          <p:cNvSpPr txBox="1">
            <a:spLocks noGrp="1"/>
          </p:cNvSpPr>
          <p:nvPr>
            <p:ph type="body" idx="1"/>
          </p:nvPr>
        </p:nvSpPr>
        <p:spPr>
          <a:xfrm>
            <a:off x="4559643" y="457199"/>
            <a:ext cx="7473331" cy="567690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35052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Char char="•"/>
              <a:defRPr sz="2400"/>
            </a:lvl1pPr>
            <a:lvl2pPr marL="914400" lvl="1" indent="-340360" algn="l">
              <a:lnSpc>
                <a:spcPct val="104545"/>
              </a:lnSpc>
              <a:spcBef>
                <a:spcPts val="500"/>
              </a:spcBef>
              <a:spcAft>
                <a:spcPts val="0"/>
              </a:spcAft>
              <a:buSzPts val="1760"/>
              <a:buChar char="•"/>
              <a:defRPr sz="2200"/>
            </a:lvl2pPr>
            <a:lvl3pPr marL="1371600" lvl="2" indent="-330200" algn="l">
              <a:lnSpc>
                <a:spcPct val="104999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 sz="2000"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 sz="1800"/>
            </a:lvl4pPr>
            <a:lvl5pPr marL="2286000" lvl="4" indent="-309879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Char char="•"/>
              <a:defRPr sz="1600"/>
            </a:lvl5pPr>
            <a:lvl6pPr marL="2743200" lvl="5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6pPr>
            <a:lvl7pPr marL="3200400" lvl="6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7pPr>
            <a:lvl8pPr marL="3657600" lvl="7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8pPr>
            <a:lvl9pPr marL="4114800" lvl="8" indent="-355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Char char="•"/>
              <a:defRPr sz="2000"/>
            </a:lvl9pPr>
          </a:lstStyle>
          <a:p>
            <a:endParaRPr/>
          </a:p>
        </p:txBody>
      </p:sp>
      <p:sp>
        <p:nvSpPr>
          <p:cNvPr id="122" name="Google Shape;122;p32"/>
          <p:cNvSpPr txBox="1">
            <a:spLocks noGrp="1"/>
          </p:cNvSpPr>
          <p:nvPr>
            <p:ph type="body" idx="2"/>
          </p:nvPr>
        </p:nvSpPr>
        <p:spPr>
          <a:xfrm>
            <a:off x="241301" y="2397212"/>
            <a:ext cx="3329802" cy="166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64285"/>
              </a:lnSpc>
              <a:spcBef>
                <a:spcPts val="5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75000"/>
              </a:lnSpc>
              <a:spcBef>
                <a:spcPts val="5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3" name="Google Shape;123;p32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7_Content with Caption">
  <p:cSld name="7_Content with Caption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33"/>
          <p:cNvSpPr/>
          <p:nvPr/>
        </p:nvSpPr>
        <p:spPr>
          <a:xfrm>
            <a:off x="0" y="0"/>
            <a:ext cx="12192000" cy="63861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26" name="Google Shape;126;p33"/>
          <p:cNvSpPr/>
          <p:nvPr/>
        </p:nvSpPr>
        <p:spPr>
          <a:xfrm>
            <a:off x="-620755" y="-689235"/>
            <a:ext cx="5053913" cy="5053913"/>
          </a:xfrm>
          <a:prstGeom prst="ellipse">
            <a:avLst/>
          </a:prstGeom>
          <a:solidFill>
            <a:srgbClr val="5CB94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27" name="Google Shape;127;p33"/>
          <p:cNvSpPr txBox="1">
            <a:spLocks noGrp="1"/>
          </p:cNvSpPr>
          <p:nvPr>
            <p:ph type="title"/>
          </p:nvPr>
        </p:nvSpPr>
        <p:spPr>
          <a:xfrm>
            <a:off x="241301" y="457199"/>
            <a:ext cx="3638722" cy="24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28" name="Google Shape;128;p33"/>
          <p:cNvSpPr txBox="1">
            <a:spLocks noGrp="1"/>
          </p:cNvSpPr>
          <p:nvPr>
            <p:ph type="body" idx="1"/>
          </p:nvPr>
        </p:nvSpPr>
        <p:spPr>
          <a:xfrm>
            <a:off x="241301" y="2397212"/>
            <a:ext cx="3329802" cy="166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64285"/>
              </a:lnSpc>
              <a:spcBef>
                <a:spcPts val="5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75000"/>
              </a:lnSpc>
              <a:spcBef>
                <a:spcPts val="5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29" name="Google Shape;129;p33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0" name="Google Shape;130;p33"/>
          <p:cNvSpPr>
            <a:spLocks noGrp="1"/>
          </p:cNvSpPr>
          <p:nvPr>
            <p:ph type="pic" idx="2"/>
          </p:nvPr>
        </p:nvSpPr>
        <p:spPr>
          <a:xfrm>
            <a:off x="4674459" y="266699"/>
            <a:ext cx="7517541" cy="5867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Comparison">
  <p:cSld name="1_Comparison">
    <p:spTree>
      <p:nvGrpSpPr>
        <p:cNvPr id="1" name="Shape 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Google Shape;25;p16"/>
          <p:cNvSpPr txBox="1">
            <a:spLocks noGrp="1"/>
          </p:cNvSpPr>
          <p:nvPr>
            <p:ph type="title"/>
          </p:nvPr>
        </p:nvSpPr>
        <p:spPr>
          <a:xfrm>
            <a:off x="159025" y="1"/>
            <a:ext cx="11196363" cy="97455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26" name="Google Shape;26;p16"/>
          <p:cNvSpPr txBox="1">
            <a:spLocks noGrp="1"/>
          </p:cNvSpPr>
          <p:nvPr>
            <p:ph type="body" idx="1"/>
          </p:nvPr>
        </p:nvSpPr>
        <p:spPr>
          <a:xfrm>
            <a:off x="159025" y="1079584"/>
            <a:ext cx="11704729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L="457200" lvl="0" indent="-228600" algn="l">
              <a:lnSpc>
                <a:spcPct val="96153"/>
              </a:lnSpc>
              <a:spcBef>
                <a:spcPts val="1000"/>
              </a:spcBef>
              <a:spcAft>
                <a:spcPts val="0"/>
              </a:spcAft>
              <a:buSzPts val="2080"/>
              <a:buNone/>
              <a:defRPr sz="2600" b="1">
                <a:solidFill>
                  <a:srgbClr val="2299CD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2000" b="1"/>
            </a:lvl2pPr>
            <a:lvl3pPr marL="1371600" lvl="2" indent="-228600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1800" b="1"/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 b="1"/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 b="1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 b="1"/>
            </a:lvl9pPr>
          </a:lstStyle>
          <a:p>
            <a:endParaRPr/>
          </a:p>
        </p:txBody>
      </p:sp>
      <p:sp>
        <p:nvSpPr>
          <p:cNvPr id="27" name="Google Shape;27;p16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28" name="Google Shape;28;p16"/>
          <p:cNvSpPr txBox="1">
            <a:spLocks noGrp="1"/>
          </p:cNvSpPr>
          <p:nvPr>
            <p:ph type="body" idx="2"/>
          </p:nvPr>
        </p:nvSpPr>
        <p:spPr>
          <a:xfrm>
            <a:off x="159025" y="1897397"/>
            <a:ext cx="11767932" cy="449487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40360" algn="l">
              <a:lnSpc>
                <a:spcPct val="113636"/>
              </a:lnSpc>
              <a:spcBef>
                <a:spcPts val="1000"/>
              </a:spcBef>
              <a:spcAft>
                <a:spcPts val="0"/>
              </a:spcAft>
              <a:buSzPts val="1760"/>
              <a:buChar char="•"/>
              <a:defRPr/>
            </a:lvl1pPr>
            <a:lvl2pPr marL="914400" lvl="1" indent="-3302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Char char="•"/>
              <a:defRPr/>
            </a:lvl2pPr>
            <a:lvl3pPr marL="1371600" lvl="2" indent="-320039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8_Content with Caption">
  <p:cSld name="8_Content with Caption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2" name="Google Shape;132;p34"/>
          <p:cNvSpPr/>
          <p:nvPr/>
        </p:nvSpPr>
        <p:spPr>
          <a:xfrm>
            <a:off x="0" y="0"/>
            <a:ext cx="12192000" cy="63861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33" name="Google Shape;133;p34"/>
          <p:cNvSpPr/>
          <p:nvPr/>
        </p:nvSpPr>
        <p:spPr>
          <a:xfrm>
            <a:off x="-620755" y="-689235"/>
            <a:ext cx="5053913" cy="5053913"/>
          </a:xfrm>
          <a:prstGeom prst="ellipse">
            <a:avLst/>
          </a:prstGeom>
          <a:solidFill>
            <a:srgbClr val="5A2D8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5A2D82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34" name="Google Shape;134;p34"/>
          <p:cNvSpPr txBox="1">
            <a:spLocks noGrp="1"/>
          </p:cNvSpPr>
          <p:nvPr>
            <p:ph type="title"/>
          </p:nvPr>
        </p:nvSpPr>
        <p:spPr>
          <a:xfrm>
            <a:off x="241301" y="457199"/>
            <a:ext cx="3638722" cy="24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35" name="Google Shape;135;p34"/>
          <p:cNvSpPr txBox="1">
            <a:spLocks noGrp="1"/>
          </p:cNvSpPr>
          <p:nvPr>
            <p:ph type="body" idx="1"/>
          </p:nvPr>
        </p:nvSpPr>
        <p:spPr>
          <a:xfrm>
            <a:off x="241301" y="2397212"/>
            <a:ext cx="3329802" cy="166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64285"/>
              </a:lnSpc>
              <a:spcBef>
                <a:spcPts val="5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75000"/>
              </a:lnSpc>
              <a:spcBef>
                <a:spcPts val="5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36" name="Google Shape;136;p34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37" name="Google Shape;137;p34"/>
          <p:cNvSpPr>
            <a:spLocks noGrp="1"/>
          </p:cNvSpPr>
          <p:nvPr>
            <p:ph type="pic" idx="2"/>
          </p:nvPr>
        </p:nvSpPr>
        <p:spPr>
          <a:xfrm>
            <a:off x="4674459" y="266699"/>
            <a:ext cx="7517541" cy="5867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9_Content with Caption">
  <p:cSld name="9_Content with Caption">
    <p:spTree>
      <p:nvGrpSpPr>
        <p:cNvPr id="1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35"/>
          <p:cNvSpPr/>
          <p:nvPr/>
        </p:nvSpPr>
        <p:spPr>
          <a:xfrm>
            <a:off x="0" y="0"/>
            <a:ext cx="12192000" cy="63861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40" name="Google Shape;140;p35"/>
          <p:cNvSpPr/>
          <p:nvPr/>
        </p:nvSpPr>
        <p:spPr>
          <a:xfrm>
            <a:off x="-633112" y="-676878"/>
            <a:ext cx="5053913" cy="5053913"/>
          </a:xfrm>
          <a:prstGeom prst="ellipse">
            <a:avLst/>
          </a:prstGeom>
          <a:solidFill>
            <a:srgbClr val="2299CD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35"/>
          <p:cNvSpPr txBox="1">
            <a:spLocks noGrp="1"/>
          </p:cNvSpPr>
          <p:nvPr>
            <p:ph type="title"/>
          </p:nvPr>
        </p:nvSpPr>
        <p:spPr>
          <a:xfrm>
            <a:off x="241301" y="457199"/>
            <a:ext cx="3638722" cy="24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2" name="Google Shape;142;p35"/>
          <p:cNvSpPr txBox="1">
            <a:spLocks noGrp="1"/>
          </p:cNvSpPr>
          <p:nvPr>
            <p:ph type="body" idx="1"/>
          </p:nvPr>
        </p:nvSpPr>
        <p:spPr>
          <a:xfrm>
            <a:off x="241301" y="2397212"/>
            <a:ext cx="3329802" cy="166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64285"/>
              </a:lnSpc>
              <a:spcBef>
                <a:spcPts val="5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75000"/>
              </a:lnSpc>
              <a:spcBef>
                <a:spcPts val="5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43" name="Google Shape;143;p35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44" name="Google Shape;144;p35"/>
          <p:cNvSpPr>
            <a:spLocks noGrp="1"/>
          </p:cNvSpPr>
          <p:nvPr>
            <p:ph type="pic" idx="2"/>
          </p:nvPr>
        </p:nvSpPr>
        <p:spPr>
          <a:xfrm>
            <a:off x="4662102" y="266699"/>
            <a:ext cx="7529898" cy="5867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0_Content with Caption">
  <p:cSld name="10_Content with Caption">
    <p:spTree>
      <p:nvGrpSpPr>
        <p:cNvPr id="1" name="Shape 1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6" name="Google Shape;146;p36"/>
          <p:cNvSpPr/>
          <p:nvPr/>
        </p:nvSpPr>
        <p:spPr>
          <a:xfrm>
            <a:off x="0" y="-59507"/>
            <a:ext cx="12192000" cy="6386167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147" name="Google Shape;147;p36"/>
          <p:cNvSpPr/>
          <p:nvPr/>
        </p:nvSpPr>
        <p:spPr>
          <a:xfrm>
            <a:off x="-620755" y="-664521"/>
            <a:ext cx="5053913" cy="5053913"/>
          </a:xfrm>
          <a:prstGeom prst="ellipse">
            <a:avLst/>
          </a:prstGeom>
          <a:solidFill>
            <a:srgbClr val="BC61A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8" name="Google Shape;148;p36"/>
          <p:cNvSpPr txBox="1">
            <a:spLocks noGrp="1"/>
          </p:cNvSpPr>
          <p:nvPr>
            <p:ph type="title"/>
          </p:nvPr>
        </p:nvSpPr>
        <p:spPr>
          <a:xfrm>
            <a:off x="241301" y="457199"/>
            <a:ext cx="3638722" cy="24891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149" name="Google Shape;149;p36"/>
          <p:cNvSpPr txBox="1">
            <a:spLocks noGrp="1"/>
          </p:cNvSpPr>
          <p:nvPr>
            <p:ph type="body" idx="1"/>
          </p:nvPr>
        </p:nvSpPr>
        <p:spPr>
          <a:xfrm>
            <a:off x="241301" y="2397212"/>
            <a:ext cx="3329802" cy="16681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lvl="0" indent="-228600" algn="l">
              <a:lnSpc>
                <a:spcPct val="1166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 b="1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64285"/>
              </a:lnSpc>
              <a:spcBef>
                <a:spcPts val="500"/>
              </a:spcBef>
              <a:spcAft>
                <a:spcPts val="0"/>
              </a:spcAft>
              <a:buSzPts val="1120"/>
              <a:buNone/>
              <a:defRPr sz="1400"/>
            </a:lvl2pPr>
            <a:lvl3pPr marL="1371600" lvl="2" indent="-228600" algn="l">
              <a:lnSpc>
                <a:spcPct val="175000"/>
              </a:lnSpc>
              <a:spcBef>
                <a:spcPts val="500"/>
              </a:spcBef>
              <a:spcAft>
                <a:spcPts val="0"/>
              </a:spcAft>
              <a:buSzPts val="960"/>
              <a:buNone/>
              <a:defRPr sz="1200"/>
            </a:lvl3pPr>
            <a:lvl4pPr marL="1828800" lvl="3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4pPr>
            <a:lvl5pPr marL="2286000" lvl="4" indent="-228600" algn="l">
              <a:lnSpc>
                <a:spcPct val="192000"/>
              </a:lnSpc>
              <a:spcBef>
                <a:spcPts val="500"/>
              </a:spcBef>
              <a:spcAft>
                <a:spcPts val="0"/>
              </a:spcAft>
              <a:buSzPts val="800"/>
              <a:buNone/>
              <a:defRPr sz="1000"/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000"/>
              <a:buNone/>
              <a:defRPr sz="1000"/>
            </a:lvl9pPr>
          </a:lstStyle>
          <a:p>
            <a:endParaRPr/>
          </a:p>
        </p:txBody>
      </p:sp>
      <p:sp>
        <p:nvSpPr>
          <p:cNvPr id="150" name="Google Shape;150;p36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sp>
        <p:nvSpPr>
          <p:cNvPr id="151" name="Google Shape;151;p36"/>
          <p:cNvSpPr>
            <a:spLocks noGrp="1"/>
          </p:cNvSpPr>
          <p:nvPr>
            <p:ph type="pic" idx="2"/>
          </p:nvPr>
        </p:nvSpPr>
        <p:spPr>
          <a:xfrm>
            <a:off x="4674459" y="266699"/>
            <a:ext cx="7517541" cy="5867401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Section Header" type="secHead">
  <p:cSld name="SECTION_HEADER">
    <p:bg>
      <p:bgPr>
        <a:gradFill>
          <a:gsLst>
            <a:gs pos="0">
              <a:srgbClr val="2CA3D1"/>
            </a:gs>
            <a:gs pos="100000">
              <a:srgbClr val="5CB94E"/>
            </a:gs>
          </a:gsLst>
          <a:lin ang="5400000" scaled="0"/>
        </a:gradFill>
        <a:effectLst/>
      </p:bgPr>
    </p:bg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" name="Google Shape;30;p17" descr="Shape, rectangl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15499" y="-8846"/>
            <a:ext cx="12352149" cy="6948084"/>
          </a:xfrm>
          <a:prstGeom prst="rect">
            <a:avLst/>
          </a:prstGeom>
          <a:noFill/>
          <a:ln>
            <a:noFill/>
          </a:ln>
        </p:spPr>
      </p:pic>
      <p:sp>
        <p:nvSpPr>
          <p:cNvPr id="31" name="Google Shape;31;p17"/>
          <p:cNvSpPr txBox="1">
            <a:spLocks noGrp="1"/>
          </p:cNvSpPr>
          <p:nvPr>
            <p:ph type="title"/>
          </p:nvPr>
        </p:nvSpPr>
        <p:spPr>
          <a:xfrm>
            <a:off x="831850" y="1271844"/>
            <a:ext cx="66103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12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 b="1" i="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32" name="Google Shape;32;p17"/>
          <p:cNvSpPr txBox="1">
            <a:spLocks noGrp="1"/>
          </p:cNvSpPr>
          <p:nvPr>
            <p:ph type="body" idx="1"/>
          </p:nvPr>
        </p:nvSpPr>
        <p:spPr>
          <a:xfrm>
            <a:off x="831850" y="4160282"/>
            <a:ext cx="6610350" cy="1181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33" name="Google Shape;33;p17"/>
          <p:cNvSpPr txBox="1"/>
          <p:nvPr/>
        </p:nvSpPr>
        <p:spPr>
          <a:xfrm>
            <a:off x="0" y="6327552"/>
            <a:ext cx="12192000" cy="58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ctr" rtl="0">
              <a:lnSpc>
                <a:spcPct val="23809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840"/>
              <a:buFont typeface="Arial"/>
              <a:buNone/>
            </a:pPr>
            <a:r>
              <a:rPr lang="en-US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Resource of PWSA | USA | pwsausa.org</a:t>
            </a:r>
            <a:endParaRPr/>
          </a:p>
        </p:txBody>
      </p:sp>
      <p:pic>
        <p:nvPicPr>
          <p:cNvPr id="34" name="Google Shape;34;p17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98231" y="5436973"/>
            <a:ext cx="2414285" cy="1183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Title Slide">
  <p:cSld name="2_Title Slide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" name="Google Shape;36;p18"/>
          <p:cNvGrpSpPr/>
          <p:nvPr/>
        </p:nvGrpSpPr>
        <p:grpSpPr>
          <a:xfrm>
            <a:off x="-24714" y="-12357"/>
            <a:ext cx="12290382" cy="6913340"/>
            <a:chOff x="-24714" y="-12357"/>
            <a:chExt cx="12290382" cy="6913340"/>
          </a:xfrm>
        </p:grpSpPr>
        <p:sp>
          <p:nvSpPr>
            <p:cNvPr id="37" name="Google Shape;37;p18" descr="Shape, rectangle&#10;&#10;Description automatically generated"/>
            <p:cNvSpPr/>
            <p:nvPr/>
          </p:nvSpPr>
          <p:spPr>
            <a:xfrm>
              <a:off x="-24714" y="-12357"/>
              <a:ext cx="12290382" cy="6913340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</p:spPr>
        </p:sp>
        <p:pic>
          <p:nvPicPr>
            <p:cNvPr id="38" name="Google Shape;38;p18"/>
            <p:cNvPicPr preferRelativeResize="0"/>
            <p:nvPr/>
          </p:nvPicPr>
          <p:blipFill rotWithShape="1">
            <a:blip r:embed="rId2">
              <a:alphaModFix/>
            </a:blip>
            <a:srcRect/>
            <a:stretch/>
          </p:blipFill>
          <p:spPr>
            <a:xfrm>
              <a:off x="10443519" y="5223715"/>
              <a:ext cx="1495336" cy="1404403"/>
            </a:xfrm>
            <a:prstGeom prst="rect">
              <a:avLst/>
            </a:prstGeom>
            <a:noFill/>
            <a:ln>
              <a:noFill/>
            </a:ln>
          </p:spPr>
        </p:pic>
      </p:grpSp>
      <p:sp>
        <p:nvSpPr>
          <p:cNvPr id="39" name="Google Shape;39;p18"/>
          <p:cNvSpPr txBox="1">
            <a:spLocks noGrp="1"/>
          </p:cNvSpPr>
          <p:nvPr>
            <p:ph type="ctrTitle"/>
          </p:nvPr>
        </p:nvSpPr>
        <p:spPr>
          <a:xfrm>
            <a:off x="1524000" y="2235200"/>
            <a:ext cx="9144000" cy="2387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ctr">
              <a:lnSpc>
                <a:spcPct val="1012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40" name="Google Shape;40;p18"/>
          <p:cNvSpPr txBox="1">
            <a:spLocks noGrp="1"/>
          </p:cNvSpPr>
          <p:nvPr>
            <p:ph type="subTitle" idx="1"/>
          </p:nvPr>
        </p:nvSpPr>
        <p:spPr>
          <a:xfrm>
            <a:off x="1524000" y="4714875"/>
            <a:ext cx="9144000" cy="165576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lvl="0" algn="ctr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>
                <a:solidFill>
                  <a:schemeClr val="lt1"/>
                </a:solidFill>
              </a:defRPr>
            </a:lvl1pPr>
            <a:lvl2pPr lvl="1" algn="ctr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2000"/>
            </a:lvl2pPr>
            <a:lvl3pPr lvl="2" algn="ctr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1800"/>
            </a:lvl3pPr>
            <a:lvl4pPr lvl="3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/>
            </a:lvl4pPr>
            <a:lvl5pPr lvl="4" algn="ctr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/>
            </a:lvl5pPr>
            <a:lvl6pPr lvl="5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6pPr>
            <a:lvl7pPr lvl="6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7pPr>
            <a:lvl8pPr lvl="7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8pPr>
            <a:lvl9pPr lvl="8" algn="ctr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600"/>
              <a:buNone/>
              <a:defRPr sz="1600"/>
            </a:lvl9pPr>
          </a:lstStyle>
          <a:p>
            <a:endParaRPr/>
          </a:p>
        </p:txBody>
      </p:sp>
      <p:sp>
        <p:nvSpPr>
          <p:cNvPr id="41" name="Google Shape;41;p18"/>
          <p:cNvSpPr txBox="1"/>
          <p:nvPr/>
        </p:nvSpPr>
        <p:spPr>
          <a:xfrm>
            <a:off x="0" y="6327552"/>
            <a:ext cx="12192000" cy="58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ctr" rtl="0">
              <a:lnSpc>
                <a:spcPct val="23809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840"/>
              <a:buFont typeface="Arial"/>
              <a:buNone/>
            </a:pPr>
            <a:r>
              <a:rPr lang="en-US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Resource of PWSA | USA | pwsausa.org</a:t>
            </a:r>
            <a:endParaRPr/>
          </a:p>
        </p:txBody>
      </p:sp>
      <p:pic>
        <p:nvPicPr>
          <p:cNvPr id="42" name="Google Shape;42;p18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3683" y="245388"/>
            <a:ext cx="2414285" cy="1183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3_Title Slide">
  <p:cSld name="3_Title Slide">
    <p:spTree>
      <p:nvGrpSpPr>
        <p:cNvPr id="1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Google Shape;44;p19" descr="Shape, rectangle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-24714" y="0"/>
            <a:ext cx="12294973" cy="6956385"/>
          </a:xfrm>
          <a:prstGeom prst="rect">
            <a:avLst/>
          </a:prstGeom>
          <a:noFill/>
          <a:ln>
            <a:noFill/>
          </a:ln>
        </p:spPr>
      </p:pic>
      <p:pic>
        <p:nvPicPr>
          <p:cNvPr id="45" name="Google Shape;45;p19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443683" y="245388"/>
            <a:ext cx="2414285" cy="1183473"/>
          </a:xfrm>
          <a:prstGeom prst="rect">
            <a:avLst/>
          </a:prstGeom>
          <a:noFill/>
          <a:ln>
            <a:noFill/>
          </a:ln>
        </p:spPr>
      </p:pic>
      <p:pic>
        <p:nvPicPr>
          <p:cNvPr id="46" name="Google Shape;46;p19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10443519" y="5223715"/>
            <a:ext cx="1495336" cy="140440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>
  <p:cSld name="Section Header">
    <p:spTree>
      <p:nvGrpSpPr>
        <p:cNvPr id="1" name="Shape 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Google Shape;48;p20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49" name="Google Shape;49;p20" descr="A person that is standing in the grass&#10;&#10;Description automatically generated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50" name="Google Shape;50;p20" descr="A close up of a logo&#10;&#10;Description automatically generated"/>
          <p:cNvSpPr/>
          <p:nvPr/>
        </p:nvSpPr>
        <p:spPr>
          <a:xfrm>
            <a:off x="-46121" y="-64088"/>
            <a:ext cx="12284242" cy="693751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51" name="Google Shape;51;p20"/>
          <p:cNvSpPr txBox="1">
            <a:spLocks noGrp="1"/>
          </p:cNvSpPr>
          <p:nvPr>
            <p:ph type="title"/>
          </p:nvPr>
        </p:nvSpPr>
        <p:spPr>
          <a:xfrm>
            <a:off x="831850" y="1271844"/>
            <a:ext cx="66103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12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 b="1" i="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52" name="Google Shape;52;p20"/>
          <p:cNvSpPr txBox="1">
            <a:spLocks noGrp="1"/>
          </p:cNvSpPr>
          <p:nvPr>
            <p:ph type="body" idx="1"/>
          </p:nvPr>
        </p:nvSpPr>
        <p:spPr>
          <a:xfrm>
            <a:off x="831850" y="4160282"/>
            <a:ext cx="6610350" cy="1181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53" name="Google Shape;53;p20"/>
          <p:cNvSpPr txBox="1"/>
          <p:nvPr/>
        </p:nvSpPr>
        <p:spPr>
          <a:xfrm>
            <a:off x="0" y="6327552"/>
            <a:ext cx="12192000" cy="58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ctr" rtl="0">
              <a:lnSpc>
                <a:spcPct val="23809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840"/>
              <a:buFont typeface="Arial"/>
              <a:buNone/>
            </a:pPr>
            <a:r>
              <a:rPr lang="en-US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Resource of PWSA | USA | pwsausa.org</a:t>
            </a:r>
            <a:endParaRPr/>
          </a:p>
        </p:txBody>
      </p:sp>
      <p:pic>
        <p:nvPicPr>
          <p:cNvPr id="54" name="Google Shape;54;p20" descr="A picture containing text&#10;&#10;Description automatically generated"/>
          <p:cNvPicPr preferRelativeResize="0"/>
          <p:nvPr/>
        </p:nvPicPr>
        <p:blipFill rotWithShape="1">
          <a:blip r:embed="rId2">
            <a:alphaModFix/>
          </a:blip>
          <a:srcRect/>
          <a:stretch/>
        </p:blipFill>
        <p:spPr>
          <a:xfrm>
            <a:off x="9406791" y="5342278"/>
            <a:ext cx="2414285" cy="1183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Section Header">
  <p:cSld name="1_Section Header">
    <p:bg>
      <p:bgPr>
        <a:gradFill>
          <a:gsLst>
            <a:gs pos="0">
              <a:srgbClr val="2299CD"/>
            </a:gs>
            <a:gs pos="100000">
              <a:srgbClr val="5CB94E"/>
            </a:gs>
          </a:gsLst>
          <a:lin ang="5400000" scaled="0"/>
        </a:gradFill>
        <a:effectLst/>
      </p:bgPr>
    </p:bg>
    <p:spTree>
      <p:nvGrpSpPr>
        <p:cNvPr id="1" name="Shape 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Google Shape;56;p21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sp>
        <p:nvSpPr>
          <p:cNvPr id="57" name="Google Shape;57;p21" descr="A person that is standing in the grass&#10;&#10;Description automatically generated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pic>
        <p:nvPicPr>
          <p:cNvPr id="58" name="Google Shape;58;p21" descr="Shape, rectangle&#10;&#10;Description automatically generated"/>
          <p:cNvPicPr preferRelativeResize="0"/>
          <p:nvPr/>
        </p:nvPicPr>
        <p:blipFill rotWithShape="1">
          <a:blip r:embed="rId2">
            <a:alphaModFix amt="66000"/>
          </a:blip>
          <a:srcRect/>
          <a:stretch/>
        </p:blipFill>
        <p:spPr>
          <a:xfrm>
            <a:off x="-30996" y="-30996"/>
            <a:ext cx="12352149" cy="6948084"/>
          </a:xfrm>
          <a:prstGeom prst="rect">
            <a:avLst/>
          </a:prstGeom>
          <a:noFill/>
          <a:ln>
            <a:noFill/>
          </a:ln>
        </p:spPr>
      </p:pic>
      <p:sp>
        <p:nvSpPr>
          <p:cNvPr id="59" name="Google Shape;59;p21"/>
          <p:cNvSpPr txBox="1">
            <a:spLocks noGrp="1"/>
          </p:cNvSpPr>
          <p:nvPr>
            <p:ph type="title"/>
          </p:nvPr>
        </p:nvSpPr>
        <p:spPr>
          <a:xfrm>
            <a:off x="831850" y="1271844"/>
            <a:ext cx="66103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12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 b="1" i="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0" name="Google Shape;60;p21"/>
          <p:cNvSpPr txBox="1">
            <a:spLocks noGrp="1"/>
          </p:cNvSpPr>
          <p:nvPr>
            <p:ph type="body" idx="1"/>
          </p:nvPr>
        </p:nvSpPr>
        <p:spPr>
          <a:xfrm>
            <a:off x="831850" y="4160282"/>
            <a:ext cx="6610350" cy="1181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1" name="Google Shape;61;p21"/>
          <p:cNvSpPr txBox="1"/>
          <p:nvPr/>
        </p:nvSpPr>
        <p:spPr>
          <a:xfrm>
            <a:off x="0" y="6327552"/>
            <a:ext cx="12192000" cy="58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ctr" rtl="0">
              <a:lnSpc>
                <a:spcPct val="23809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840"/>
              <a:buFont typeface="Arial"/>
              <a:buNone/>
            </a:pPr>
            <a:r>
              <a:rPr lang="en-US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Resource of PWSA | USA | pwsausa.org</a:t>
            </a:r>
            <a:endParaRPr/>
          </a:p>
        </p:txBody>
      </p:sp>
      <p:pic>
        <p:nvPicPr>
          <p:cNvPr id="62" name="Google Shape;62;p21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98231" y="5436973"/>
            <a:ext cx="2414285" cy="1183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2_Section Header">
  <p:cSld name="2_Section Header">
    <p:spTree>
      <p:nvGrpSpPr>
        <p:cNvPr id="1" name="Shape 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Google Shape;64;p22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>
              <a:solidFill>
                <a:schemeClr val="lt1"/>
              </a:solidFill>
              <a:latin typeface="Avenir"/>
              <a:ea typeface="Avenir"/>
              <a:cs typeface="Avenir"/>
              <a:sym typeface="Avenir"/>
            </a:endParaRPr>
          </a:p>
        </p:txBody>
      </p:sp>
      <p:pic>
        <p:nvPicPr>
          <p:cNvPr id="65" name="Google Shape;65;p22" descr="A boy wearing glasses and smiling at the camera&#10;&#10;Description automatically generated"/>
          <p:cNvPicPr preferRelativeResize="0"/>
          <p:nvPr/>
        </p:nvPicPr>
        <p:blipFill rotWithShape="1">
          <a:blip r:embed="rId2">
            <a:alphaModFix amt="73000"/>
          </a:blip>
          <a:srcRect t="8999" b="6624"/>
          <a:stretch/>
        </p:blipFill>
        <p:spPr>
          <a:xfrm flipH="1">
            <a:off x="0" y="-67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66" name="Google Shape;66;p22" descr="A close up of a logo&#10;&#10;Description automatically generated"/>
          <p:cNvSpPr/>
          <p:nvPr/>
        </p:nvSpPr>
        <p:spPr>
          <a:xfrm>
            <a:off x="-46121" y="-53990"/>
            <a:ext cx="12284242" cy="6937513"/>
          </a:xfrm>
          <a:prstGeom prst="rect">
            <a:avLst/>
          </a:prstGeom>
          <a:solidFill>
            <a:srgbClr val="FFFFFF"/>
          </a:solidFill>
          <a:ln>
            <a:noFill/>
          </a:ln>
        </p:spPr>
      </p:sp>
      <p:sp>
        <p:nvSpPr>
          <p:cNvPr id="67" name="Google Shape;67;p22"/>
          <p:cNvSpPr txBox="1">
            <a:spLocks noGrp="1"/>
          </p:cNvSpPr>
          <p:nvPr>
            <p:ph type="title"/>
          </p:nvPr>
        </p:nvSpPr>
        <p:spPr>
          <a:xfrm>
            <a:off x="831850" y="1271844"/>
            <a:ext cx="6610350" cy="285273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1012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  <a:defRPr sz="4800" b="1" i="0"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68" name="Google Shape;68;p22"/>
          <p:cNvSpPr txBox="1">
            <a:spLocks noGrp="1"/>
          </p:cNvSpPr>
          <p:nvPr>
            <p:ph type="body" idx="1"/>
          </p:nvPr>
        </p:nvSpPr>
        <p:spPr>
          <a:xfrm>
            <a:off x="831850" y="4160282"/>
            <a:ext cx="6610350" cy="118199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228600" algn="l">
              <a:lnSpc>
                <a:spcPct val="104166"/>
              </a:lnSpc>
              <a:spcBef>
                <a:spcPts val="1000"/>
              </a:spcBef>
              <a:spcAft>
                <a:spcPts val="0"/>
              </a:spcAft>
              <a:buSzPts val="1920"/>
              <a:buNone/>
              <a:defRPr sz="2400">
                <a:solidFill>
                  <a:schemeClr val="lt1"/>
                </a:solidFill>
              </a:defRPr>
            </a:lvl1pPr>
            <a:lvl2pPr marL="914400" lvl="1" indent="-228600" algn="l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SzPts val="1600"/>
              <a:buNone/>
              <a:defRPr sz="2000">
                <a:solidFill>
                  <a:srgbClr val="888888"/>
                </a:solidFill>
              </a:defRPr>
            </a:lvl2pPr>
            <a:lvl3pPr marL="1371600" lvl="2" indent="-228600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None/>
              <a:defRPr sz="1800">
                <a:solidFill>
                  <a:srgbClr val="888888"/>
                </a:solidFill>
              </a:defRPr>
            </a:lvl3pPr>
            <a:lvl4pPr marL="1828800" lvl="3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4pPr>
            <a:lvl5pPr marL="2286000" lvl="4" indent="-228600" algn="l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SzPts val="1280"/>
              <a:buNone/>
              <a:defRPr sz="1600">
                <a:solidFill>
                  <a:srgbClr val="888888"/>
                </a:solidFill>
              </a:defRPr>
            </a:lvl5pPr>
            <a:lvl6pPr marL="2743200" lvl="5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6pPr>
            <a:lvl7pPr marL="3200400" lvl="6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7pPr>
            <a:lvl8pPr marL="3657600" lvl="7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8pPr>
            <a:lvl9pPr marL="4114800" lvl="8" indent="-2286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rgbClr val="888888"/>
              </a:buClr>
              <a:buSzPts val="1600"/>
              <a:buNone/>
              <a:defRPr sz="1600">
                <a:solidFill>
                  <a:srgbClr val="888888"/>
                </a:solidFill>
              </a:defRPr>
            </a:lvl9pPr>
          </a:lstStyle>
          <a:p>
            <a:endParaRPr/>
          </a:p>
        </p:txBody>
      </p:sp>
      <p:sp>
        <p:nvSpPr>
          <p:cNvPr id="69" name="Google Shape;69;p22"/>
          <p:cNvSpPr txBox="1"/>
          <p:nvPr/>
        </p:nvSpPr>
        <p:spPr>
          <a:xfrm>
            <a:off x="0" y="6327552"/>
            <a:ext cx="12192000" cy="58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ctr" rtl="0">
              <a:lnSpc>
                <a:spcPct val="23809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840"/>
              <a:buFont typeface="Arial"/>
              <a:buNone/>
            </a:pPr>
            <a:r>
              <a:rPr lang="en-US" sz="105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Resource of PWSA | USA | pwsausa.org</a:t>
            </a:r>
            <a:endParaRPr/>
          </a:p>
        </p:txBody>
      </p:sp>
      <p:pic>
        <p:nvPicPr>
          <p:cNvPr id="70" name="Google Shape;70;p22" descr="A picture containing 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9498231" y="5436973"/>
            <a:ext cx="2414285" cy="118347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Content">
  <p:cSld name="Title and Content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23"/>
          <p:cNvSpPr txBox="1">
            <a:spLocks noGrp="1"/>
          </p:cNvSpPr>
          <p:nvPr>
            <p:ph type="title"/>
          </p:nvPr>
        </p:nvSpPr>
        <p:spPr>
          <a:xfrm>
            <a:off x="159025" y="88924"/>
            <a:ext cx="10902674" cy="897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1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/>
            </a:lvl9pPr>
          </a:lstStyle>
          <a:p>
            <a:endParaRPr/>
          </a:p>
        </p:txBody>
      </p:sp>
      <p:sp>
        <p:nvSpPr>
          <p:cNvPr id="73" name="Google Shape;73;p23"/>
          <p:cNvSpPr txBox="1">
            <a:spLocks noGrp="1"/>
          </p:cNvSpPr>
          <p:nvPr>
            <p:ph type="body" idx="1"/>
          </p:nvPr>
        </p:nvSpPr>
        <p:spPr>
          <a:xfrm>
            <a:off x="159025" y="1083365"/>
            <a:ext cx="11767932" cy="5053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lvl="0" indent="-320040" algn="l">
              <a:lnSpc>
                <a:spcPct val="138888"/>
              </a:lnSpc>
              <a:spcBef>
                <a:spcPts val="1000"/>
              </a:spcBef>
              <a:spcAft>
                <a:spcPts val="0"/>
              </a:spcAft>
              <a:buSzPts val="1440"/>
              <a:buChar char="•"/>
              <a:defRPr/>
            </a:lvl1pPr>
            <a:lvl2pPr marL="914400" lvl="1" indent="-320040" algn="l">
              <a:lnSpc>
                <a:spcPct val="127777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2pPr>
            <a:lvl3pPr marL="1371600" lvl="2" indent="-320039" algn="l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3pPr>
            <a:lvl4pPr marL="1828800" lvl="3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4pPr>
            <a:lvl5pPr marL="2286000" lvl="4" indent="-320039" algn="l">
              <a:lnSpc>
                <a:spcPct val="106666"/>
              </a:lnSpc>
              <a:spcBef>
                <a:spcPts val="500"/>
              </a:spcBef>
              <a:spcAft>
                <a:spcPts val="0"/>
              </a:spcAft>
              <a:buSzPts val="1440"/>
              <a:buChar char="•"/>
              <a:defRPr/>
            </a:lvl5pPr>
            <a:lvl6pPr marL="2743200" lvl="5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6pPr>
            <a:lvl7pPr marL="3200400" lvl="6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7pPr>
            <a:lvl8pPr marL="3657600" lvl="7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8pPr>
            <a:lvl9pPr marL="4114800" lvl="8" indent="-342900" algn="l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Char char="•"/>
              <a:defRPr/>
            </a:lvl9pPr>
          </a:lstStyle>
          <a:p>
            <a:endParaRPr/>
          </a:p>
        </p:txBody>
      </p:sp>
      <p:sp>
        <p:nvSpPr>
          <p:cNvPr id="74" name="Google Shape;74;p23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lvl="0" indent="0" algn="r">
              <a:spcBef>
                <a:spcPts val="0"/>
              </a:spcBef>
              <a:buNone/>
              <a:defRPr/>
            </a:lvl1pPr>
            <a:lvl2pPr marL="0" lvl="1" indent="0" algn="r">
              <a:spcBef>
                <a:spcPts val="0"/>
              </a:spcBef>
              <a:buNone/>
              <a:defRPr/>
            </a:lvl2pPr>
            <a:lvl3pPr marL="0" lvl="2" indent="0" algn="r">
              <a:spcBef>
                <a:spcPts val="0"/>
              </a:spcBef>
              <a:buNone/>
              <a:defRPr/>
            </a:lvl3pPr>
            <a:lvl4pPr marL="0" lvl="3" indent="0" algn="r">
              <a:spcBef>
                <a:spcPts val="0"/>
              </a:spcBef>
              <a:buNone/>
              <a:defRPr/>
            </a:lvl4pPr>
            <a:lvl5pPr marL="0" lvl="4" indent="0" algn="r">
              <a:spcBef>
                <a:spcPts val="0"/>
              </a:spcBef>
              <a:buNone/>
              <a:defRPr/>
            </a:lvl5pPr>
            <a:lvl6pPr marL="0" lvl="5" indent="0" algn="r">
              <a:spcBef>
                <a:spcPts val="0"/>
              </a:spcBef>
              <a:buNone/>
              <a:defRPr/>
            </a:lvl6pPr>
            <a:lvl7pPr marL="0" lvl="6" indent="0" algn="r">
              <a:spcBef>
                <a:spcPts val="0"/>
              </a:spcBef>
              <a:buNone/>
              <a:defRPr/>
            </a:lvl7pPr>
            <a:lvl8pPr marL="0" lvl="7" indent="0" algn="r">
              <a:spcBef>
                <a:spcPts val="0"/>
              </a:spcBef>
              <a:buNone/>
              <a:defRPr/>
            </a:lvl8pPr>
            <a:lvl9pPr marL="0" lvl="8" indent="0" algn="r">
              <a:spcBef>
                <a:spcPts val="0"/>
              </a:spcBef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image" Target="../media/image3.png"/><Relationship Id="rId3" Type="http://schemas.openxmlformats.org/officeDocument/2006/relationships/slideLayout" Target="../slideLayouts/slideLayout3.xml"/><Relationship Id="rId21" Type="http://schemas.openxmlformats.org/officeDocument/2006/relationships/slideLayout" Target="../slideLayouts/slideLayout21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slideLayout" Target="../slideLayouts/slideLayout20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Google Shape;10;p14" descr="A picture containing food&#10;&#10;Description automatically generated"/>
          <p:cNvPicPr preferRelativeResize="0"/>
          <p:nvPr/>
        </p:nvPicPr>
        <p:blipFill rotWithShape="1">
          <a:blip r:embed="rId24">
            <a:alphaModFix/>
          </a:blip>
          <a:srcRect t="5095" b="80527"/>
          <a:stretch/>
        </p:blipFill>
        <p:spPr>
          <a:xfrm>
            <a:off x="0" y="-1"/>
            <a:ext cx="12192000" cy="986069"/>
          </a:xfrm>
          <a:prstGeom prst="rect">
            <a:avLst/>
          </a:prstGeom>
          <a:noFill/>
          <a:ln>
            <a:noFill/>
          </a:ln>
        </p:spPr>
      </p:pic>
      <p:pic>
        <p:nvPicPr>
          <p:cNvPr id="11" name="Google Shape;11;p14"/>
          <p:cNvPicPr preferRelativeResize="0"/>
          <p:nvPr/>
        </p:nvPicPr>
        <p:blipFill rotWithShape="1">
          <a:blip r:embed="rId25">
            <a:alphaModFix/>
          </a:blip>
          <a:srcRect/>
          <a:stretch/>
        </p:blipFill>
        <p:spPr>
          <a:xfrm>
            <a:off x="0" y="6435862"/>
            <a:ext cx="12192000" cy="283535"/>
          </a:xfrm>
          <a:prstGeom prst="rect">
            <a:avLst/>
          </a:prstGeom>
          <a:noFill/>
          <a:ln>
            <a:noFill/>
          </a:ln>
        </p:spPr>
      </p:pic>
      <p:sp>
        <p:nvSpPr>
          <p:cNvPr id="12" name="Google Shape;12;p14"/>
          <p:cNvSpPr txBox="1">
            <a:spLocks noGrp="1"/>
          </p:cNvSpPr>
          <p:nvPr>
            <p:ph type="title"/>
          </p:nvPr>
        </p:nvSpPr>
        <p:spPr>
          <a:xfrm>
            <a:off x="159025" y="88924"/>
            <a:ext cx="10902674" cy="89714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  <a:defRPr sz="28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13" name="Google Shape;13;p14"/>
          <p:cNvSpPr txBox="1">
            <a:spLocks noGrp="1"/>
          </p:cNvSpPr>
          <p:nvPr>
            <p:ph type="body" idx="1"/>
          </p:nvPr>
        </p:nvSpPr>
        <p:spPr>
          <a:xfrm>
            <a:off x="159025" y="1083365"/>
            <a:ext cx="11767932" cy="50538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>
            <a:lvl1pPr marL="457200" marR="0" lvl="0" indent="-340360" algn="l" rtl="0">
              <a:lnSpc>
                <a:spcPct val="113636"/>
              </a:lnSpc>
              <a:spcBef>
                <a:spcPts val="1000"/>
              </a:spcBef>
              <a:spcAft>
                <a:spcPts val="0"/>
              </a:spcAft>
              <a:buClr>
                <a:srgbClr val="2299CD"/>
              </a:buClr>
              <a:buSzPts val="1760"/>
              <a:buFont typeface="Arial"/>
              <a:buChar char="•"/>
              <a:defRPr sz="22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330200" algn="l" rtl="0">
              <a:lnSpc>
                <a:spcPct val="115000"/>
              </a:lnSpc>
              <a:spcBef>
                <a:spcPts val="500"/>
              </a:spcBef>
              <a:spcAft>
                <a:spcPts val="0"/>
              </a:spcAft>
              <a:buClr>
                <a:srgbClr val="2299CD"/>
              </a:buClr>
              <a:buSzPts val="1600"/>
              <a:buFont typeface="Arial"/>
              <a:buChar char="•"/>
              <a:defRPr sz="20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320039" algn="l" rtl="0">
              <a:lnSpc>
                <a:spcPct val="116666"/>
              </a:lnSpc>
              <a:spcBef>
                <a:spcPts val="500"/>
              </a:spcBef>
              <a:spcAft>
                <a:spcPts val="0"/>
              </a:spcAft>
              <a:buClr>
                <a:srgbClr val="2299CD"/>
              </a:buClr>
              <a:buSzPts val="1440"/>
              <a:buFont typeface="Arial"/>
              <a:buChar char="•"/>
              <a:defRPr sz="18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309880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2299CD"/>
              </a:buClr>
              <a:buSzPts val="1280"/>
              <a:buFont typeface="Arial"/>
              <a:buChar char="•"/>
              <a:defRPr sz="16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309879" algn="l" rtl="0">
              <a:lnSpc>
                <a:spcPct val="120000"/>
              </a:lnSpc>
              <a:spcBef>
                <a:spcPts val="500"/>
              </a:spcBef>
              <a:spcAft>
                <a:spcPts val="0"/>
              </a:spcAft>
              <a:buClr>
                <a:srgbClr val="2299CD"/>
              </a:buClr>
              <a:buSzPts val="1280"/>
              <a:buFont typeface="Arial"/>
              <a:buChar char="•"/>
              <a:defRPr sz="1600" b="0" i="0" u="none" strike="noStrike" cap="none">
                <a:solidFill>
                  <a:srgbClr val="424242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14" name="Google Shape;14;p14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r" rtl="0">
              <a:spcBef>
                <a:spcPts val="0"/>
              </a:spcBef>
              <a:buNone/>
              <a:defRPr sz="11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  <p:pic>
        <p:nvPicPr>
          <p:cNvPr id="15" name="Google Shape;15;p14" descr="A close up of graphics&#10;&#10;Description automatically generated"/>
          <p:cNvPicPr preferRelativeResize="0"/>
          <p:nvPr/>
        </p:nvPicPr>
        <p:blipFill rotWithShape="1">
          <a:blip r:embed="rId26">
            <a:alphaModFix/>
          </a:blip>
          <a:srcRect/>
          <a:stretch/>
        </p:blipFill>
        <p:spPr>
          <a:xfrm>
            <a:off x="11496294" y="133254"/>
            <a:ext cx="430663" cy="404242"/>
          </a:xfrm>
          <a:prstGeom prst="rect">
            <a:avLst/>
          </a:prstGeom>
          <a:noFill/>
          <a:ln>
            <a:noFill/>
          </a:ln>
        </p:spPr>
      </p:pic>
      <p:sp>
        <p:nvSpPr>
          <p:cNvPr id="16" name="Google Shape;16;p14"/>
          <p:cNvSpPr txBox="1"/>
          <p:nvPr/>
        </p:nvSpPr>
        <p:spPr>
          <a:xfrm>
            <a:off x="0" y="6327552"/>
            <a:ext cx="12192000" cy="58578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/>
          <a:p>
            <a:pPr marL="228600" marR="0" lvl="0" indent="-228600" algn="ctr" rtl="0">
              <a:lnSpc>
                <a:spcPct val="23809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840"/>
              <a:buFont typeface="Arial"/>
              <a:buNone/>
            </a:pPr>
            <a:r>
              <a:rPr lang="en-US" sz="1050" b="0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A Resource of PWSA | USA | pwsausa.org</a:t>
            </a:r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</p:sldLayoutIdLst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5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7" name="Google Shape;157;p1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</a:t>
            </a:fld>
            <a:endParaRPr/>
          </a:p>
        </p:txBody>
      </p:sp>
      <p:pic>
        <p:nvPicPr>
          <p:cNvPr id="158" name="Google Shape;158;p1" descr="Text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2284385" y="1248885"/>
            <a:ext cx="2545038" cy="1239093"/>
          </a:xfrm>
          <a:prstGeom prst="rect">
            <a:avLst/>
          </a:prstGeom>
          <a:noFill/>
          <a:ln>
            <a:noFill/>
          </a:ln>
        </p:spPr>
      </p:pic>
      <p:cxnSp>
        <p:nvCxnSpPr>
          <p:cNvPr id="159" name="Google Shape;159;p1"/>
          <p:cNvCxnSpPr/>
          <p:nvPr/>
        </p:nvCxnSpPr>
        <p:spPr>
          <a:xfrm>
            <a:off x="7178501" y="1438561"/>
            <a:ext cx="0" cy="4639198"/>
          </a:xfrm>
          <a:prstGeom prst="straightConnector1">
            <a:avLst/>
          </a:prstGeom>
          <a:noFill/>
          <a:ln w="38100" cap="flat" cmpd="sng">
            <a:solidFill>
              <a:srgbClr val="5A2D82"/>
            </a:solidFill>
            <a:prstDash val="solid"/>
            <a:miter lim="800000"/>
            <a:headEnd type="none" w="sm" len="sm"/>
            <a:tailEnd type="none" w="sm" len="sm"/>
          </a:ln>
        </p:spPr>
      </p:cxnSp>
      <p:pic>
        <p:nvPicPr>
          <p:cNvPr id="160" name="Google Shape;160;p1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372962" y="2866531"/>
            <a:ext cx="6380866" cy="3006983"/>
          </a:xfrm>
          <a:prstGeom prst="rect">
            <a:avLst/>
          </a:prstGeom>
          <a:noFill/>
          <a:ln w="28575" cap="flat" cmpd="sng">
            <a:solidFill>
              <a:srgbClr val="5A2D82"/>
            </a:solidFill>
            <a:prstDash val="dot"/>
            <a:round/>
            <a:headEnd type="none" w="sm" len="sm"/>
            <a:tailEnd type="none" w="sm" len="sm"/>
          </a:ln>
        </p:spPr>
      </p:pic>
      <p:sp>
        <p:nvSpPr>
          <p:cNvPr id="161" name="Google Shape;161;p1"/>
          <p:cNvSpPr txBox="1"/>
          <p:nvPr/>
        </p:nvSpPr>
        <p:spPr>
          <a:xfrm>
            <a:off x="7603175" y="1438550"/>
            <a:ext cx="4349700" cy="543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3600" b="1">
                <a:solidFill>
                  <a:schemeClr val="dk1"/>
                </a:solidFill>
              </a:rPr>
              <a:t>Exempting PWS from IQ-based requirements for Waiver Services</a:t>
            </a:r>
            <a:endParaRPr sz="3600" b="1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b="1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 i="1">
                <a:solidFill>
                  <a:schemeClr val="dk1"/>
                </a:solidFill>
              </a:rPr>
              <a:t>Texas Governor’s Committee on People with Disabilities</a:t>
            </a:r>
            <a:endParaRPr sz="2600" i="1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700" i="1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>
                <a:solidFill>
                  <a:schemeClr val="dk1"/>
                </a:solidFill>
              </a:rPr>
              <a:t>January 24, 2025</a:t>
            </a:r>
            <a:endParaRPr sz="2600">
              <a:solidFill>
                <a:schemeClr val="dk1"/>
              </a:solidFill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3600" b="1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Google Shape;258;p6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10</a:t>
            </a:fld>
            <a:endParaRPr/>
          </a:p>
        </p:txBody>
      </p:sp>
      <p:sp>
        <p:nvSpPr>
          <p:cNvPr id="259" name="Google Shape;259;p6"/>
          <p:cNvSpPr txBox="1"/>
          <p:nvPr/>
        </p:nvSpPr>
        <p:spPr>
          <a:xfrm>
            <a:off x="590683" y="1775867"/>
            <a:ext cx="4814100" cy="64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 fontScale="92500"/>
          </a:bodyPr>
          <a:lstStyle/>
          <a:p>
            <a:pPr marL="0" marR="0" lvl="0" indent="0" algn="ctr" rtl="0">
              <a:lnSpc>
                <a:spcPct val="8928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ct val="80000"/>
              <a:buFont typeface="Arial"/>
              <a:buNone/>
            </a:pPr>
            <a:r>
              <a:rPr lang="en-US" sz="2800" b="1">
                <a:solidFill>
                  <a:srgbClr val="5A2D82"/>
                </a:solidFill>
              </a:rPr>
              <a:t>PWS is Unique and Complex</a:t>
            </a:r>
            <a:endParaRPr/>
          </a:p>
        </p:txBody>
      </p:sp>
      <p:sp>
        <p:nvSpPr>
          <p:cNvPr id="260" name="Google Shape;260;p6"/>
          <p:cNvSpPr txBox="1">
            <a:spLocks noGrp="1"/>
          </p:cNvSpPr>
          <p:nvPr>
            <p:ph type="title"/>
          </p:nvPr>
        </p:nvSpPr>
        <p:spPr>
          <a:xfrm>
            <a:off x="497818" y="1"/>
            <a:ext cx="11196363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Policy Proposal</a:t>
            </a:r>
            <a:endParaRPr/>
          </a:p>
        </p:txBody>
      </p:sp>
      <p:pic>
        <p:nvPicPr>
          <p:cNvPr id="261" name="Google Shape;261;p6" descr="A picture containing invertebrate, coelenterate, jellyfish, hydrozoa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816193" y="2744341"/>
            <a:ext cx="4246225" cy="2810229"/>
          </a:xfrm>
          <a:prstGeom prst="rect">
            <a:avLst/>
          </a:prstGeom>
          <a:noFill/>
          <a:ln>
            <a:noFill/>
          </a:ln>
          <a:effectLst>
            <a:reflection stA="30000" endPos="30000" dist="5000" dir="5400000" sy="-100000" algn="bl" rotWithShape="0"/>
          </a:effectLst>
        </p:spPr>
      </p:pic>
      <p:sp>
        <p:nvSpPr>
          <p:cNvPr id="262" name="Google Shape;262;p6"/>
          <p:cNvSpPr/>
          <p:nvPr/>
        </p:nvSpPr>
        <p:spPr>
          <a:xfrm>
            <a:off x="6237825" y="4553701"/>
            <a:ext cx="4814100" cy="1443300"/>
          </a:xfrm>
          <a:prstGeom prst="roundRect">
            <a:avLst>
              <a:gd name="adj" fmla="val 16667"/>
            </a:avLst>
          </a:prstGeom>
          <a:solidFill>
            <a:srgbClr val="2CA3D1"/>
          </a:solidFill>
          <a:ln w="76200" cap="flat" cmpd="sng">
            <a:solidFill>
              <a:schemeClr val="dk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PWS should be </a:t>
            </a:r>
            <a:r>
              <a:rPr lang="en-US" sz="1800" b="1">
                <a:solidFill>
                  <a:schemeClr val="lt1"/>
                </a:solidFill>
              </a:rPr>
              <a:t>exempted</a:t>
            </a:r>
            <a:r>
              <a:rPr lang="en-US" sz="1800">
                <a:solidFill>
                  <a:schemeClr val="lt1"/>
                </a:solidFill>
              </a:rPr>
              <a:t> or “</a:t>
            </a:r>
            <a:r>
              <a:rPr lang="en-US" sz="1800" b="1">
                <a:solidFill>
                  <a:schemeClr val="lt1"/>
                </a:solidFill>
              </a:rPr>
              <a:t>carved-out</a:t>
            </a:r>
            <a:r>
              <a:rPr lang="en-US" sz="1800">
                <a:solidFill>
                  <a:schemeClr val="lt1"/>
                </a:solidFill>
              </a:rPr>
              <a:t>” from IQ-based requirements for Texas waivers programs.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3" name="Google Shape;263;p6"/>
          <p:cNvSpPr/>
          <p:nvPr/>
        </p:nvSpPr>
        <p:spPr>
          <a:xfrm>
            <a:off x="6237837" y="1350950"/>
            <a:ext cx="4814100" cy="1443300"/>
          </a:xfrm>
          <a:prstGeom prst="roundRect">
            <a:avLst>
              <a:gd name="adj" fmla="val 16667"/>
            </a:avLst>
          </a:prstGeom>
          <a:solidFill>
            <a:srgbClr val="BC61A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PWS is considered a “</a:t>
            </a:r>
            <a:r>
              <a:rPr lang="en-US" sz="1800" b="1">
                <a:solidFill>
                  <a:schemeClr val="lt1"/>
                </a:solidFill>
              </a:rPr>
              <a:t>related condition</a:t>
            </a:r>
            <a:r>
              <a:rPr lang="en-US" sz="1800">
                <a:solidFill>
                  <a:schemeClr val="lt1"/>
                </a:solidFill>
              </a:rPr>
              <a:t>,” which extends the IQ threshold from 70 to 75. 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64" name="Google Shape;264;p6"/>
          <p:cNvSpPr/>
          <p:nvPr/>
        </p:nvSpPr>
        <p:spPr>
          <a:xfrm>
            <a:off x="6237834" y="2958001"/>
            <a:ext cx="4814100" cy="1443300"/>
          </a:xfrm>
          <a:prstGeom prst="roundRect">
            <a:avLst>
              <a:gd name="adj" fmla="val 16667"/>
            </a:avLst>
          </a:prstGeom>
          <a:solidFill>
            <a:srgbClr val="5CB94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The threshold of 75 still excludes many individuals with PWS who may not meet these arbitrary requirements but face equally, if not more, severe risks and needs.</a:t>
            </a: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9" name="Google Shape;269;p12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11</a:t>
            </a:fld>
            <a:endParaRPr/>
          </a:p>
        </p:txBody>
      </p:sp>
      <p:pic>
        <p:nvPicPr>
          <p:cNvPr id="270" name="Google Shape;270;p12" descr="E:\Pictures for PPoints\question-marks.jpg"/>
          <p:cNvPicPr preferRelativeResize="0">
            <a:picLocks noGrp="1"/>
          </p:cNvPicPr>
          <p:nvPr>
            <p:ph type="body" idx="2"/>
          </p:nvPr>
        </p:nvPicPr>
        <p:blipFill rotWithShape="1">
          <a:blip r:embed="rId3">
            <a:alphaModFix/>
          </a:blip>
          <a:srcRect/>
          <a:stretch/>
        </p:blipFill>
        <p:spPr>
          <a:xfrm>
            <a:off x="6830668" y="2044134"/>
            <a:ext cx="4918214" cy="2769731"/>
          </a:xfrm>
          <a:prstGeom prst="roundRect">
            <a:avLst>
              <a:gd name="adj" fmla="val 8594"/>
            </a:avLst>
          </a:prstGeom>
          <a:solidFill>
            <a:srgbClr val="ECECEC"/>
          </a:solidFill>
          <a:ln>
            <a:noFill/>
          </a:ln>
          <a:effectLst>
            <a:reflection stA="38000" endPos="28000" dist="5000" dir="5400000" sy="-100000" algn="bl" rotWithShape="0"/>
          </a:effectLst>
        </p:spPr>
      </p:pic>
      <p:sp>
        <p:nvSpPr>
          <p:cNvPr id="271" name="Google Shape;271;p12"/>
          <p:cNvSpPr txBox="1"/>
          <p:nvPr/>
        </p:nvSpPr>
        <p:spPr>
          <a:xfrm>
            <a:off x="644028" y="2219060"/>
            <a:ext cx="5857311" cy="401244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marR="0" lvl="0" indent="0" algn="ctr" rtl="0">
              <a:lnSpc>
                <a:spcPct val="52083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3840"/>
              <a:buFont typeface="Arial"/>
              <a:buNone/>
            </a:pPr>
            <a:r>
              <a:rPr lang="en-US" sz="4800" b="1">
                <a:solidFill>
                  <a:srgbClr val="2299CD"/>
                </a:solidFill>
                <a:latin typeface="Arial"/>
                <a:ea typeface="Arial"/>
                <a:cs typeface="Arial"/>
                <a:sym typeface="Arial"/>
              </a:rPr>
              <a:t>Open Discussion</a:t>
            </a:r>
            <a:endParaRPr/>
          </a:p>
          <a:p>
            <a:pPr marL="0" marR="0" lvl="0" indent="0" algn="ctr" rtl="0">
              <a:lnSpc>
                <a:spcPct val="52083"/>
              </a:lnSpc>
              <a:spcBef>
                <a:spcPts val="1000"/>
              </a:spcBef>
              <a:spcAft>
                <a:spcPts val="0"/>
              </a:spcAft>
              <a:buClr>
                <a:srgbClr val="2299CD"/>
              </a:buClr>
              <a:buSzPts val="3840"/>
              <a:buFont typeface="Arial"/>
              <a:buNone/>
            </a:pPr>
            <a:endParaRPr sz="4800" b="1">
              <a:solidFill>
                <a:srgbClr val="2299C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52083"/>
              </a:lnSpc>
              <a:spcBef>
                <a:spcPts val="1000"/>
              </a:spcBef>
              <a:spcAft>
                <a:spcPts val="0"/>
              </a:spcAft>
              <a:buClr>
                <a:srgbClr val="2299CD"/>
              </a:buClr>
              <a:buSzPts val="3840"/>
              <a:buFont typeface="Arial"/>
              <a:buNone/>
            </a:pPr>
            <a:r>
              <a:rPr lang="en-US" sz="4800" b="0">
                <a:solidFill>
                  <a:srgbClr val="0C0C0C"/>
                </a:solidFill>
                <a:latin typeface="Arial"/>
                <a:ea typeface="Arial"/>
                <a:cs typeface="Arial"/>
                <a:sym typeface="Arial"/>
              </a:rPr>
              <a:t>Q &amp; A</a:t>
            </a:r>
            <a:endParaRPr/>
          </a:p>
          <a:p>
            <a:pPr marL="0" marR="0" lvl="0" indent="0" algn="ctr" rtl="0">
              <a:lnSpc>
                <a:spcPct val="96153"/>
              </a:lnSpc>
              <a:spcBef>
                <a:spcPts val="1000"/>
              </a:spcBef>
              <a:spcAft>
                <a:spcPts val="0"/>
              </a:spcAft>
              <a:buClr>
                <a:srgbClr val="2299CD"/>
              </a:buClr>
              <a:buSzPts val="2080"/>
              <a:buFont typeface="Arial"/>
              <a:buNone/>
            </a:pPr>
            <a:endParaRPr sz="2600" b="1">
              <a:solidFill>
                <a:srgbClr val="2299C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6153"/>
              </a:lnSpc>
              <a:spcBef>
                <a:spcPts val="1000"/>
              </a:spcBef>
              <a:spcAft>
                <a:spcPts val="0"/>
              </a:spcAft>
              <a:buClr>
                <a:srgbClr val="2299CD"/>
              </a:buClr>
              <a:buSzPts val="2080"/>
              <a:buFont typeface="Arial"/>
              <a:buNone/>
            </a:pPr>
            <a:endParaRPr sz="2600" b="1">
              <a:solidFill>
                <a:srgbClr val="2299C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6153"/>
              </a:lnSpc>
              <a:spcBef>
                <a:spcPts val="1000"/>
              </a:spcBef>
              <a:spcAft>
                <a:spcPts val="0"/>
              </a:spcAft>
              <a:buClr>
                <a:srgbClr val="2299CD"/>
              </a:buClr>
              <a:buSzPts val="2080"/>
              <a:buFont typeface="Arial"/>
              <a:buNone/>
            </a:pPr>
            <a:endParaRPr sz="2600" b="1">
              <a:solidFill>
                <a:srgbClr val="2299CD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lnSpc>
                <a:spcPct val="96153"/>
              </a:lnSpc>
              <a:spcBef>
                <a:spcPts val="1000"/>
              </a:spcBef>
              <a:spcAft>
                <a:spcPts val="0"/>
              </a:spcAft>
              <a:buClr>
                <a:srgbClr val="2299CD"/>
              </a:buClr>
              <a:buSzPts val="2080"/>
              <a:buFont typeface="Arial"/>
              <a:buNone/>
            </a:pPr>
            <a:endParaRPr sz="2600" b="1">
              <a:solidFill>
                <a:srgbClr val="2299CD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Google Shape;276;p13"/>
          <p:cNvSpPr txBox="1">
            <a:spLocks noGrp="1"/>
          </p:cNvSpPr>
          <p:nvPr>
            <p:ph type="title"/>
          </p:nvPr>
        </p:nvSpPr>
        <p:spPr>
          <a:xfrm>
            <a:off x="2790823" y="785921"/>
            <a:ext cx="6610350" cy="113554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10125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4800"/>
              <a:buFont typeface="Arial"/>
              <a:buNone/>
            </a:pPr>
            <a:r>
              <a:rPr lang="en-US"/>
              <a:t>RESOURCES</a:t>
            </a:r>
            <a:endParaRPr/>
          </a:p>
        </p:txBody>
      </p:sp>
      <p:sp>
        <p:nvSpPr>
          <p:cNvPr id="277" name="Google Shape;277;p13"/>
          <p:cNvSpPr txBox="1"/>
          <p:nvPr/>
        </p:nvSpPr>
        <p:spPr>
          <a:xfrm>
            <a:off x="3304539" y="2613505"/>
            <a:ext cx="5582917" cy="255454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www.pwsausa.org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4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Info@pwsausa.org</a:t>
            </a:r>
            <a:endParaRPr/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2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800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941-487-6755</a:t>
            </a:r>
            <a:endParaRPr/>
          </a:p>
        </p:txBody>
      </p:sp>
      <p:pic>
        <p:nvPicPr>
          <p:cNvPr id="278" name="Google Shape;278;p13" descr="Icon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3883310" y="3769428"/>
            <a:ext cx="563999" cy="576762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3" descr="Icon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4279152" y="4663879"/>
            <a:ext cx="622653" cy="622653"/>
          </a:xfrm>
          <a:prstGeom prst="rect">
            <a:avLst/>
          </a:prstGeom>
          <a:noFill/>
          <a:ln>
            <a:noFill/>
          </a:ln>
        </p:spPr>
      </p:pic>
      <p:pic>
        <p:nvPicPr>
          <p:cNvPr id="280" name="Google Shape;280;p13" descr="Logo&#10;&#10;Description automatically generated"/>
          <p:cNvPicPr preferRelativeResize="0"/>
          <p:nvPr/>
        </p:nvPicPr>
        <p:blipFill rotWithShape="1">
          <a:blip r:embed="rId5">
            <a:alphaModFix/>
          </a:blip>
          <a:srcRect/>
          <a:stretch/>
        </p:blipFill>
        <p:spPr>
          <a:xfrm>
            <a:off x="3814866" y="2928577"/>
            <a:ext cx="707168" cy="71011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2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2</a:t>
            </a:fld>
            <a:endParaRPr/>
          </a:p>
        </p:txBody>
      </p:sp>
      <p:sp>
        <p:nvSpPr>
          <p:cNvPr id="167" name="Google Shape;167;p2"/>
          <p:cNvSpPr/>
          <p:nvPr/>
        </p:nvSpPr>
        <p:spPr>
          <a:xfrm>
            <a:off x="844933" y="1700032"/>
            <a:ext cx="2534835" cy="3850124"/>
          </a:xfrm>
          <a:prstGeom prst="roundRect">
            <a:avLst>
              <a:gd name="adj" fmla="val 16667"/>
            </a:avLst>
          </a:prstGeom>
          <a:solidFill>
            <a:srgbClr val="2CA3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8" name="Google Shape;168;p2"/>
          <p:cNvSpPr/>
          <p:nvPr/>
        </p:nvSpPr>
        <p:spPr>
          <a:xfrm>
            <a:off x="6155070" y="1702255"/>
            <a:ext cx="2513669" cy="3847900"/>
          </a:xfrm>
          <a:prstGeom prst="roundRect">
            <a:avLst>
              <a:gd name="adj" fmla="val 16667"/>
            </a:avLst>
          </a:prstGeom>
          <a:solidFill>
            <a:srgbClr val="BC61A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69" name="Google Shape;169;p2"/>
          <p:cNvSpPr txBox="1">
            <a:spLocks noGrp="1"/>
          </p:cNvSpPr>
          <p:nvPr>
            <p:ph type="title"/>
          </p:nvPr>
        </p:nvSpPr>
        <p:spPr>
          <a:xfrm>
            <a:off x="497818" y="1"/>
            <a:ext cx="11196363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Agenda</a:t>
            </a:r>
            <a:endParaRPr/>
          </a:p>
        </p:txBody>
      </p:sp>
      <p:sp>
        <p:nvSpPr>
          <p:cNvPr id="170" name="Google Shape;170;p2"/>
          <p:cNvSpPr txBox="1"/>
          <p:nvPr/>
        </p:nvSpPr>
        <p:spPr>
          <a:xfrm>
            <a:off x="3372855" y="2183580"/>
            <a:ext cx="2679436" cy="46166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{TEXT}</a:t>
            </a:r>
            <a:endParaRPr/>
          </a:p>
        </p:txBody>
      </p:sp>
      <p:sp>
        <p:nvSpPr>
          <p:cNvPr id="171" name="Google Shape;171;p2"/>
          <p:cNvSpPr txBox="1"/>
          <p:nvPr/>
        </p:nvSpPr>
        <p:spPr>
          <a:xfrm>
            <a:off x="1186111" y="3221239"/>
            <a:ext cx="1906800" cy="4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 b="1">
                <a:solidFill>
                  <a:schemeClr val="lt1"/>
                </a:solidFill>
              </a:rPr>
              <a:t>Introductions</a:t>
            </a:r>
            <a:endParaRPr sz="1100"/>
          </a:p>
        </p:txBody>
      </p:sp>
      <p:sp>
        <p:nvSpPr>
          <p:cNvPr id="172" name="Google Shape;172;p2"/>
          <p:cNvSpPr/>
          <p:nvPr/>
        </p:nvSpPr>
        <p:spPr>
          <a:xfrm>
            <a:off x="3480764" y="1704480"/>
            <a:ext cx="2577168" cy="3837318"/>
          </a:xfrm>
          <a:prstGeom prst="roundRect">
            <a:avLst>
              <a:gd name="adj" fmla="val 16667"/>
            </a:avLst>
          </a:prstGeom>
          <a:solidFill>
            <a:srgbClr val="5CB94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3" name="Google Shape;173;p2"/>
          <p:cNvSpPr/>
          <p:nvPr/>
        </p:nvSpPr>
        <p:spPr>
          <a:xfrm>
            <a:off x="8744709" y="1699613"/>
            <a:ext cx="2513669" cy="3842183"/>
          </a:xfrm>
          <a:prstGeom prst="roundRect">
            <a:avLst>
              <a:gd name="adj" fmla="val 16667"/>
            </a:avLst>
          </a:prstGeom>
          <a:solidFill>
            <a:srgbClr val="5A2D82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 b="0" i="0" u="none" strike="noStrike" cap="none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74" name="Google Shape;174;p2"/>
          <p:cNvSpPr txBox="1"/>
          <p:nvPr/>
        </p:nvSpPr>
        <p:spPr>
          <a:xfrm>
            <a:off x="3799978" y="3083164"/>
            <a:ext cx="190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PWS Overview</a:t>
            </a:r>
            <a:endParaRPr/>
          </a:p>
        </p:txBody>
      </p:sp>
      <p:sp>
        <p:nvSpPr>
          <p:cNvPr id="175" name="Google Shape;175;p2"/>
          <p:cNvSpPr txBox="1"/>
          <p:nvPr/>
        </p:nvSpPr>
        <p:spPr>
          <a:xfrm>
            <a:off x="6445811" y="3083164"/>
            <a:ext cx="190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Policy Proposal</a:t>
            </a:r>
            <a:endParaRPr/>
          </a:p>
        </p:txBody>
      </p:sp>
      <p:sp>
        <p:nvSpPr>
          <p:cNvPr id="176" name="Google Shape;176;p2"/>
          <p:cNvSpPr txBox="1"/>
          <p:nvPr/>
        </p:nvSpPr>
        <p:spPr>
          <a:xfrm>
            <a:off x="9048141" y="3198138"/>
            <a:ext cx="1906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Q&amp;A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2a506039f73_0_21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3</a:t>
            </a:fld>
            <a:endParaRPr/>
          </a:p>
        </p:txBody>
      </p:sp>
      <p:sp>
        <p:nvSpPr>
          <p:cNvPr id="182" name="Google Shape;182;g2a506039f73_0_21"/>
          <p:cNvSpPr txBox="1">
            <a:spLocks noGrp="1"/>
          </p:cNvSpPr>
          <p:nvPr>
            <p:ph type="title"/>
          </p:nvPr>
        </p:nvSpPr>
        <p:spPr>
          <a:xfrm>
            <a:off x="497818" y="1"/>
            <a:ext cx="111963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Introductions</a:t>
            </a:r>
            <a:endParaRPr/>
          </a:p>
        </p:txBody>
      </p:sp>
      <p:sp>
        <p:nvSpPr>
          <p:cNvPr id="183" name="Google Shape;183;g2a506039f73_0_21"/>
          <p:cNvSpPr txBox="1"/>
          <p:nvPr/>
        </p:nvSpPr>
        <p:spPr>
          <a:xfrm>
            <a:off x="3372855" y="2183580"/>
            <a:ext cx="2679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{TEXT}</a:t>
            </a:r>
            <a:endParaRPr/>
          </a:p>
        </p:txBody>
      </p:sp>
      <p:sp>
        <p:nvSpPr>
          <p:cNvPr id="184" name="Google Shape;184;g2a506039f73_0_21"/>
          <p:cNvSpPr txBox="1"/>
          <p:nvPr/>
        </p:nvSpPr>
        <p:spPr>
          <a:xfrm>
            <a:off x="1143561" y="3083164"/>
            <a:ext cx="190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Introductions</a:t>
            </a:r>
            <a:endParaRPr/>
          </a:p>
        </p:txBody>
      </p:sp>
      <p:sp>
        <p:nvSpPr>
          <p:cNvPr id="185" name="Google Shape;185;g2a506039f73_0_21"/>
          <p:cNvSpPr txBox="1"/>
          <p:nvPr/>
        </p:nvSpPr>
        <p:spPr>
          <a:xfrm>
            <a:off x="3799978" y="3083164"/>
            <a:ext cx="190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PWS Overview</a:t>
            </a:r>
            <a:endParaRPr/>
          </a:p>
        </p:txBody>
      </p:sp>
      <p:sp>
        <p:nvSpPr>
          <p:cNvPr id="186" name="Google Shape;186;g2a506039f73_0_21"/>
          <p:cNvSpPr txBox="1"/>
          <p:nvPr/>
        </p:nvSpPr>
        <p:spPr>
          <a:xfrm>
            <a:off x="6445811" y="3083164"/>
            <a:ext cx="190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Policy Proposal</a:t>
            </a:r>
            <a:endParaRPr/>
          </a:p>
        </p:txBody>
      </p:sp>
      <p:sp>
        <p:nvSpPr>
          <p:cNvPr id="187" name="Google Shape;187;g2a506039f73_0_21"/>
          <p:cNvSpPr txBox="1"/>
          <p:nvPr/>
        </p:nvSpPr>
        <p:spPr>
          <a:xfrm>
            <a:off x="9038728" y="3083163"/>
            <a:ext cx="1906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Q&amp;A</a:t>
            </a:r>
            <a:endParaRPr/>
          </a:p>
        </p:txBody>
      </p:sp>
      <p:sp>
        <p:nvSpPr>
          <p:cNvPr id="188" name="Google Shape;188;g2a506039f73_0_21"/>
          <p:cNvSpPr txBox="1">
            <a:spLocks noGrp="1"/>
          </p:cNvSpPr>
          <p:nvPr>
            <p:ph type="body" idx="1"/>
          </p:nvPr>
        </p:nvSpPr>
        <p:spPr>
          <a:xfrm>
            <a:off x="2266029" y="1198300"/>
            <a:ext cx="7659900" cy="31305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Tim Joniec</a:t>
            </a:r>
            <a:endParaRPr sz="27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</a:rPr>
              <a:t>Director Govt. Relations, Houston Airports, and former Houston Airports Managing Director of ADA Title II; Chairman, Texas Commercial Airports Association; Parent Advocate</a:t>
            </a:r>
            <a:endParaRPr sz="16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&amp; 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2700">
                <a:solidFill>
                  <a:schemeClr val="dk1"/>
                </a:solidFill>
              </a:rPr>
              <a:t>June Finnerty</a:t>
            </a:r>
            <a:endParaRPr sz="27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</a:rPr>
              <a:t>President, Texas Prader-Willi Association; PWS Program Director, Nexus Children’s Hospital; Parent Advocate</a:t>
            </a:r>
            <a:endParaRPr sz="16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  <p:sp>
        <p:nvSpPr>
          <p:cNvPr id="189" name="Google Shape;189;g2a506039f73_0_21"/>
          <p:cNvSpPr txBox="1">
            <a:spLocks noGrp="1"/>
          </p:cNvSpPr>
          <p:nvPr>
            <p:ph type="body" idx="1"/>
          </p:nvPr>
        </p:nvSpPr>
        <p:spPr>
          <a:xfrm>
            <a:off x="1575900" y="4328800"/>
            <a:ext cx="9040200" cy="19242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900" i="1">
                <a:solidFill>
                  <a:schemeClr val="dk1"/>
                </a:solidFill>
              </a:rPr>
              <a:t>Participating Virtually:</a:t>
            </a:r>
            <a:endParaRPr sz="1900" i="1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</a:rPr>
              <a:t>Dorothea Lantz, Director of Community Engagement, PWSA|USA</a:t>
            </a:r>
            <a:endParaRPr sz="16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</a:rPr>
              <a:t>Kara Hinkley, Government Affairs Director, Soleno Therapeutics</a:t>
            </a:r>
            <a:endParaRPr sz="1600"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</a:rPr>
              <a:t>Paula Gutierrez, Public Affairs Manager, KPM Group DC</a:t>
            </a:r>
            <a:endParaRPr sz="160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" name="Google Shape;194;p3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4</a:t>
            </a:fld>
            <a:endParaRPr/>
          </a:p>
        </p:txBody>
      </p:sp>
      <p:sp>
        <p:nvSpPr>
          <p:cNvPr id="195" name="Google Shape;195;p3"/>
          <p:cNvSpPr txBox="1">
            <a:spLocks noGrp="1"/>
          </p:cNvSpPr>
          <p:nvPr>
            <p:ph type="title"/>
          </p:nvPr>
        </p:nvSpPr>
        <p:spPr>
          <a:xfrm>
            <a:off x="497818" y="0"/>
            <a:ext cx="11196363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What is PWS?</a:t>
            </a:r>
            <a:endParaRPr/>
          </a:p>
        </p:txBody>
      </p:sp>
      <p:pic>
        <p:nvPicPr>
          <p:cNvPr id="196" name="Google Shape;196;p3"/>
          <p:cNvPicPr preferRelativeResize="0"/>
          <p:nvPr/>
        </p:nvPicPr>
        <p:blipFill rotWithShape="1">
          <a:blip r:embed="rId3">
            <a:alphaModFix/>
          </a:blip>
          <a:srcRect l="11376" r="11377"/>
          <a:stretch/>
        </p:blipFill>
        <p:spPr>
          <a:xfrm>
            <a:off x="0" y="958527"/>
            <a:ext cx="3551774" cy="5477165"/>
          </a:xfrm>
          <a:prstGeom prst="rect">
            <a:avLst/>
          </a:prstGeom>
          <a:noFill/>
          <a:ln>
            <a:noFill/>
          </a:ln>
        </p:spPr>
      </p:pic>
      <p:sp>
        <p:nvSpPr>
          <p:cNvPr id="197" name="Google Shape;197;p3"/>
          <p:cNvSpPr txBox="1"/>
          <p:nvPr/>
        </p:nvSpPr>
        <p:spPr>
          <a:xfrm>
            <a:off x="3959425" y="1224300"/>
            <a:ext cx="7862700" cy="4802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Prader-Willi syndrome (PWS) is a rare genetic disorder characterized by chronic hunger, growth hormone deficiency, and behavior challenges.</a:t>
            </a:r>
            <a:endParaRPr sz="180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Key features include:</a:t>
            </a:r>
            <a:endParaRPr sz="180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b="1">
                <a:solidFill>
                  <a:schemeClr val="dk1"/>
                </a:solidFill>
              </a:rPr>
              <a:t>Insatiable Hunger: </a:t>
            </a:r>
            <a:r>
              <a:rPr lang="en-US" sz="1800">
                <a:solidFill>
                  <a:schemeClr val="dk1"/>
                </a:solidFill>
              </a:rPr>
              <a:t>A distinctive trait of PWS is an unending appetite (referred to as hyperphagia). This, paired with a slowed metabolism, often leads to significant weight challenges.</a:t>
            </a:r>
            <a:endParaRPr sz="1800">
              <a:solidFill>
                <a:schemeClr val="dk1"/>
              </a:solidFill>
            </a:endParaRP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b="1">
                <a:solidFill>
                  <a:schemeClr val="dk1"/>
                </a:solidFill>
              </a:rPr>
              <a:t>Muscle &amp; Growth:</a:t>
            </a:r>
            <a:r>
              <a:rPr lang="en-US" sz="1800">
                <a:solidFill>
                  <a:schemeClr val="dk1"/>
                </a:solidFill>
              </a:rPr>
              <a:t> Individuals with Prader-Willi syndrome typically have weak muscle tone and less muscle mass. They also often grow to be shorter than average if they don’t receive the right treatment.</a:t>
            </a:r>
            <a:endParaRPr sz="1800">
              <a:solidFill>
                <a:schemeClr val="dk1"/>
              </a:solidFill>
            </a:endParaRP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b="1">
                <a:solidFill>
                  <a:schemeClr val="dk1"/>
                </a:solidFill>
              </a:rPr>
              <a:t>Cognitive Aspects: </a:t>
            </a:r>
            <a:r>
              <a:rPr lang="en-US" sz="1800">
                <a:solidFill>
                  <a:schemeClr val="dk1"/>
                </a:solidFill>
              </a:rPr>
              <a:t>People with PWS can face learning disabilities, making everyday tasks a bit tougher.</a:t>
            </a:r>
            <a:endParaRPr sz="1800">
              <a:solidFill>
                <a:schemeClr val="dk1"/>
              </a:solidFill>
            </a:endParaRP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 b="1">
                <a:solidFill>
                  <a:schemeClr val="dk1"/>
                </a:solidFill>
              </a:rPr>
              <a:t>Behavioral Challenges: </a:t>
            </a:r>
            <a:r>
              <a:rPr lang="en-US" sz="1800">
                <a:solidFill>
                  <a:schemeClr val="dk1"/>
                </a:solidFill>
              </a:rPr>
              <a:t>People with Prader-Willi syndrome often face various behavioral challenges. These can include frequent temper tantrums, compulsive skin picking, stubbornness, and obsessive-compulsive behaviors.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5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5</a:t>
            </a:fld>
            <a:endParaRPr/>
          </a:p>
        </p:txBody>
      </p:sp>
      <p:sp>
        <p:nvSpPr>
          <p:cNvPr id="203" name="Google Shape;203;p5"/>
          <p:cNvSpPr/>
          <p:nvPr/>
        </p:nvSpPr>
        <p:spPr>
          <a:xfrm>
            <a:off x="3679015" y="2528674"/>
            <a:ext cx="2973935" cy="2889092"/>
          </a:xfrm>
          <a:prstGeom prst="ellipse">
            <a:avLst/>
          </a:prstGeom>
          <a:solidFill>
            <a:srgbClr val="2CA3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04" name="Google Shape;204;p5"/>
          <p:cNvSpPr txBox="1"/>
          <p:nvPr/>
        </p:nvSpPr>
        <p:spPr>
          <a:xfrm>
            <a:off x="3386604" y="3272452"/>
            <a:ext cx="3053400" cy="1231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Its incidence is approximately:</a:t>
            </a:r>
            <a:endParaRPr sz="1800">
              <a:solidFill>
                <a:schemeClr val="lt1"/>
              </a:solidFill>
            </a:endParaRPr>
          </a:p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</a:rPr>
              <a:t>1 in 15,000 </a:t>
            </a:r>
            <a:endParaRPr sz="2000" b="1">
              <a:solidFill>
                <a:schemeClr val="lt1"/>
              </a:solidFill>
            </a:endParaRPr>
          </a:p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live births</a:t>
            </a:r>
            <a:endParaRPr/>
          </a:p>
        </p:txBody>
      </p:sp>
      <p:sp>
        <p:nvSpPr>
          <p:cNvPr id="205" name="Google Shape;205;p5"/>
          <p:cNvSpPr/>
          <p:nvPr/>
        </p:nvSpPr>
        <p:spPr>
          <a:xfrm>
            <a:off x="6440000" y="2602676"/>
            <a:ext cx="2973935" cy="2889092"/>
          </a:xfrm>
          <a:prstGeom prst="ellipse">
            <a:avLst/>
          </a:prstGeom>
          <a:solidFill>
            <a:srgbClr val="5CB94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6" name="Google Shape;206;p5" descr="A picture containing wall, indoor, metalware, bathroom&#10;&#10;Description automatically generated"/>
          <p:cNvPicPr preferRelativeResize="0"/>
          <p:nvPr/>
        </p:nvPicPr>
        <p:blipFill rotWithShape="1">
          <a:blip r:embed="rId3">
            <a:alphaModFix/>
          </a:blip>
          <a:srcRect l="9200"/>
          <a:stretch/>
        </p:blipFill>
        <p:spPr>
          <a:xfrm>
            <a:off x="0" y="969817"/>
            <a:ext cx="3316778" cy="5477165"/>
          </a:xfrm>
          <a:prstGeom prst="rect">
            <a:avLst/>
          </a:prstGeom>
          <a:noFill/>
          <a:ln>
            <a:noFill/>
          </a:ln>
        </p:spPr>
      </p:pic>
      <p:sp>
        <p:nvSpPr>
          <p:cNvPr id="207" name="Google Shape;207;p5"/>
          <p:cNvSpPr/>
          <p:nvPr/>
        </p:nvSpPr>
        <p:spPr>
          <a:xfrm>
            <a:off x="9135606" y="2528674"/>
            <a:ext cx="2973935" cy="2889092"/>
          </a:xfrm>
          <a:prstGeom prst="ellipse">
            <a:avLst/>
          </a:prstGeom>
          <a:solidFill>
            <a:srgbClr val="BC61A7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pic>
        <p:nvPicPr>
          <p:cNvPr id="208" name="Google Shape;208;p5" descr="A child wearing a hat&#10;&#10;Description automatically generated"/>
          <p:cNvPicPr preferRelativeResize="0"/>
          <p:nvPr/>
        </p:nvPicPr>
        <p:blipFill rotWithShape="1">
          <a:blip r:embed="rId4">
            <a:alphaModFix/>
          </a:blip>
          <a:srcRect l="26533" r="30235"/>
          <a:stretch/>
        </p:blipFill>
        <p:spPr>
          <a:xfrm>
            <a:off x="0" y="958527"/>
            <a:ext cx="3551774" cy="5477165"/>
          </a:xfrm>
          <a:prstGeom prst="rect">
            <a:avLst/>
          </a:prstGeom>
          <a:noFill/>
          <a:ln>
            <a:noFill/>
          </a:ln>
        </p:spPr>
      </p:pic>
      <p:sp>
        <p:nvSpPr>
          <p:cNvPr id="209" name="Google Shape;209;p5"/>
          <p:cNvSpPr txBox="1">
            <a:spLocks noGrp="1"/>
          </p:cNvSpPr>
          <p:nvPr>
            <p:ph type="title"/>
          </p:nvPr>
        </p:nvSpPr>
        <p:spPr>
          <a:xfrm>
            <a:off x="497818" y="1"/>
            <a:ext cx="11196363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Overview</a:t>
            </a:r>
            <a:endParaRPr/>
          </a:p>
        </p:txBody>
      </p:sp>
      <p:sp>
        <p:nvSpPr>
          <p:cNvPr id="210" name="Google Shape;210;p5"/>
          <p:cNvSpPr txBox="1"/>
          <p:nvPr/>
        </p:nvSpPr>
        <p:spPr>
          <a:xfrm>
            <a:off x="6316199" y="3257152"/>
            <a:ext cx="27432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An estimated</a:t>
            </a:r>
            <a:endParaRPr sz="1800">
              <a:solidFill>
                <a:schemeClr val="lt1"/>
              </a:solidFill>
            </a:endParaRPr>
          </a:p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</a:rPr>
              <a:t>10,000 to 20,000</a:t>
            </a:r>
            <a:endParaRPr sz="2000" b="1">
              <a:solidFill>
                <a:schemeClr val="lt1"/>
              </a:solidFill>
            </a:endParaRPr>
          </a:p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individuals in the </a:t>
            </a:r>
            <a:r>
              <a:rPr lang="en-US" sz="2000" b="1">
                <a:solidFill>
                  <a:schemeClr val="lt1"/>
                </a:solidFill>
              </a:rPr>
              <a:t>United State</a:t>
            </a:r>
            <a:r>
              <a:rPr lang="en-US" sz="2000">
                <a:solidFill>
                  <a:schemeClr val="lt1"/>
                </a:solidFill>
              </a:rPr>
              <a:t>s</a:t>
            </a:r>
            <a:endParaRPr sz="2000">
              <a:solidFill>
                <a:schemeClr val="lt1"/>
              </a:solidFill>
            </a:endParaRPr>
          </a:p>
        </p:txBody>
      </p:sp>
      <p:sp>
        <p:nvSpPr>
          <p:cNvPr id="211" name="Google Shape;211;p5"/>
          <p:cNvSpPr txBox="1"/>
          <p:nvPr/>
        </p:nvSpPr>
        <p:spPr>
          <a:xfrm>
            <a:off x="8903365" y="3257152"/>
            <a:ext cx="3053400" cy="1262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An estimated</a:t>
            </a:r>
            <a:endParaRPr sz="1800">
              <a:solidFill>
                <a:schemeClr val="lt1"/>
              </a:solidFill>
            </a:endParaRPr>
          </a:p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</a:rPr>
              <a:t>2,000</a:t>
            </a:r>
            <a:endParaRPr sz="2000" b="1">
              <a:solidFill>
                <a:schemeClr val="lt1"/>
              </a:solidFill>
            </a:endParaRPr>
          </a:p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lt1"/>
                </a:solidFill>
              </a:rPr>
              <a:t>individuals in </a:t>
            </a:r>
            <a:endParaRPr sz="1800">
              <a:solidFill>
                <a:schemeClr val="lt1"/>
              </a:solidFill>
            </a:endParaRPr>
          </a:p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000" b="1">
                <a:solidFill>
                  <a:schemeClr val="lt1"/>
                </a:solidFill>
              </a:rPr>
              <a:t>Texas</a:t>
            </a:r>
            <a:endParaRPr sz="2000" b="1">
              <a:solidFill>
                <a:schemeClr val="lt1"/>
              </a:solidFill>
            </a:endParaRPr>
          </a:p>
        </p:txBody>
      </p:sp>
      <p:sp>
        <p:nvSpPr>
          <p:cNvPr id="212" name="Google Shape;212;p5"/>
          <p:cNvSpPr txBox="1"/>
          <p:nvPr/>
        </p:nvSpPr>
        <p:spPr>
          <a:xfrm>
            <a:off x="5062673" y="1598900"/>
            <a:ext cx="6031200" cy="1222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8928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2240"/>
              <a:buFont typeface="Arial"/>
              <a:buNone/>
            </a:pPr>
            <a:r>
              <a:rPr lang="en-US" sz="2800" b="1">
                <a:solidFill>
                  <a:srgbClr val="5A2D82"/>
                </a:solidFill>
              </a:rPr>
              <a:t>How many people does PWS impact?</a:t>
            </a:r>
            <a:endParaRPr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7" name="Google Shape;217;g327bbb0e7f4_0_10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6</a:t>
            </a:fld>
            <a:endParaRPr/>
          </a:p>
        </p:txBody>
      </p:sp>
      <p:sp>
        <p:nvSpPr>
          <p:cNvPr id="218" name="Google Shape;218;g327bbb0e7f4_0_10"/>
          <p:cNvSpPr txBox="1">
            <a:spLocks noGrp="1"/>
          </p:cNvSpPr>
          <p:nvPr>
            <p:ph type="title"/>
          </p:nvPr>
        </p:nvSpPr>
        <p:spPr>
          <a:xfrm>
            <a:off x="497818" y="1"/>
            <a:ext cx="111963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rm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PWS Story</a:t>
            </a:r>
            <a:endParaRPr/>
          </a:p>
        </p:txBody>
      </p:sp>
      <p:sp>
        <p:nvSpPr>
          <p:cNvPr id="219" name="Google Shape;219;g327bbb0e7f4_0_10"/>
          <p:cNvSpPr txBox="1"/>
          <p:nvPr/>
        </p:nvSpPr>
        <p:spPr>
          <a:xfrm>
            <a:off x="3372855" y="2183580"/>
            <a:ext cx="26793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 i="0" u="none" strike="noStrike" cap="none">
                <a:solidFill>
                  <a:schemeClr val="lt1"/>
                </a:solidFill>
                <a:latin typeface="Arial"/>
                <a:ea typeface="Arial"/>
                <a:cs typeface="Arial"/>
                <a:sym typeface="Arial"/>
              </a:rPr>
              <a:t>{TEXT}</a:t>
            </a:r>
            <a:endParaRPr/>
          </a:p>
        </p:txBody>
      </p:sp>
      <p:sp>
        <p:nvSpPr>
          <p:cNvPr id="220" name="Google Shape;220;g327bbb0e7f4_0_10"/>
          <p:cNvSpPr txBox="1"/>
          <p:nvPr/>
        </p:nvSpPr>
        <p:spPr>
          <a:xfrm>
            <a:off x="1143561" y="3083164"/>
            <a:ext cx="190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Introductions</a:t>
            </a:r>
            <a:endParaRPr/>
          </a:p>
        </p:txBody>
      </p:sp>
      <p:sp>
        <p:nvSpPr>
          <p:cNvPr id="221" name="Google Shape;221;g327bbb0e7f4_0_10"/>
          <p:cNvSpPr txBox="1"/>
          <p:nvPr/>
        </p:nvSpPr>
        <p:spPr>
          <a:xfrm>
            <a:off x="3799978" y="3083164"/>
            <a:ext cx="190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PWS Overview</a:t>
            </a:r>
            <a:endParaRPr/>
          </a:p>
        </p:txBody>
      </p:sp>
      <p:sp>
        <p:nvSpPr>
          <p:cNvPr id="222" name="Google Shape;222;g327bbb0e7f4_0_10"/>
          <p:cNvSpPr txBox="1"/>
          <p:nvPr/>
        </p:nvSpPr>
        <p:spPr>
          <a:xfrm>
            <a:off x="6445811" y="3083164"/>
            <a:ext cx="1906800" cy="83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Policy Proposal</a:t>
            </a:r>
            <a:endParaRPr/>
          </a:p>
        </p:txBody>
      </p:sp>
      <p:sp>
        <p:nvSpPr>
          <p:cNvPr id="223" name="Google Shape;223;g327bbb0e7f4_0_10"/>
          <p:cNvSpPr txBox="1"/>
          <p:nvPr/>
        </p:nvSpPr>
        <p:spPr>
          <a:xfrm>
            <a:off x="9038728" y="3083163"/>
            <a:ext cx="1906800" cy="461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b="1">
                <a:solidFill>
                  <a:schemeClr val="lt1"/>
                </a:solidFill>
              </a:rPr>
              <a:t>Q&amp;A</a:t>
            </a:r>
            <a:endParaRPr/>
          </a:p>
        </p:txBody>
      </p:sp>
      <p:sp>
        <p:nvSpPr>
          <p:cNvPr id="224" name="Google Shape;224;g327bbb0e7f4_0_10"/>
          <p:cNvSpPr txBox="1">
            <a:spLocks noGrp="1"/>
          </p:cNvSpPr>
          <p:nvPr>
            <p:ph type="body" idx="1"/>
          </p:nvPr>
        </p:nvSpPr>
        <p:spPr>
          <a:xfrm>
            <a:off x="3153900" y="2183575"/>
            <a:ext cx="5781300" cy="2258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>
                <a:solidFill>
                  <a:schemeClr val="dk1"/>
                </a:solidFill>
              </a:rPr>
              <a:t>Tim Joniec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1000"/>
              </a:spcBef>
              <a:spcAft>
                <a:spcPts val="0"/>
              </a:spcAft>
              <a:buNone/>
            </a:pPr>
            <a:r>
              <a:rPr lang="en-US" sz="1600">
                <a:solidFill>
                  <a:schemeClr val="dk1"/>
                </a:solidFill>
              </a:rPr>
              <a:t>Director Govt. Relations, Houston Airports, and former Houston Airports Managing Director of ADA Title II; Chairman, Texas Commercial Airports Association; Parent Advocate</a:t>
            </a:r>
            <a:endParaRPr sz="16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000"/>
              </a:spcBef>
              <a:spcAft>
                <a:spcPts val="0"/>
              </a:spcAft>
              <a:buNone/>
            </a:pPr>
            <a:endParaRPr sz="1600">
              <a:solidFill>
                <a:schemeClr val="dk1"/>
              </a:solidFill>
              <a:highlight>
                <a:srgbClr val="FFFF00"/>
              </a:highlight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0" name="Google Shape;230;g327bbb0e7f4_0_0"/>
          <p:cNvSpPr txBox="1">
            <a:spLocks noGrp="1"/>
          </p:cNvSpPr>
          <p:nvPr>
            <p:ph type="title"/>
          </p:nvPr>
        </p:nvSpPr>
        <p:spPr>
          <a:xfrm>
            <a:off x="159025" y="1"/>
            <a:ext cx="11196300" cy="974700"/>
          </a:xfrm>
          <a:prstGeom prst="rect">
            <a:avLst/>
          </a:prstGeom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600"/>
              <a:t>14 States Recognize PWS as an Intellectual/Developmental Disability</a:t>
            </a:r>
            <a:endParaRPr sz="2600"/>
          </a:p>
        </p:txBody>
      </p:sp>
      <p:sp>
        <p:nvSpPr>
          <p:cNvPr id="231" name="Google Shape;231;g327bbb0e7f4_0_0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00"/>
          </a:xfrm>
          <a:prstGeom prst="rect">
            <a:avLst/>
          </a:prstGeom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Font typeface="Arial"/>
              <a:buNone/>
            </a:pPr>
            <a:fld id="{00000000-1234-1234-1234-123412341234}" type="slidenum">
              <a:rPr lang="en-US"/>
              <a:t>7</a:t>
            </a:fld>
            <a:endParaRPr/>
          </a:p>
        </p:txBody>
      </p:sp>
      <p:pic>
        <p:nvPicPr>
          <p:cNvPr id="232" name="Google Shape;232;g327bbb0e7f4_0_0"/>
          <p:cNvPicPr preferRelativeResize="0"/>
          <p:nvPr/>
        </p:nvPicPr>
        <p:blipFill rotWithShape="1">
          <a:blip r:embed="rId3">
            <a:alphaModFix/>
          </a:blip>
          <a:srcRect t="2034" r="1039" b="3349"/>
          <a:stretch/>
        </p:blipFill>
        <p:spPr>
          <a:xfrm>
            <a:off x="596085" y="1046825"/>
            <a:ext cx="11327375" cy="5267225"/>
          </a:xfrm>
          <a:prstGeom prst="rect">
            <a:avLst/>
          </a:prstGeom>
          <a:noFill/>
          <a:ln>
            <a:noFill/>
          </a:ln>
        </p:spPr>
      </p:pic>
      <p:sp>
        <p:nvSpPr>
          <p:cNvPr id="233" name="Google Shape;233;g327bbb0e7f4_0_0"/>
          <p:cNvSpPr txBox="1"/>
          <p:nvPr/>
        </p:nvSpPr>
        <p:spPr>
          <a:xfrm>
            <a:off x="7206475" y="5888650"/>
            <a:ext cx="4985400" cy="425400"/>
          </a:xfrm>
          <a:prstGeom prst="rect">
            <a:avLst/>
          </a:pr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8928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2240"/>
              <a:buFont typeface="Arial"/>
              <a:buNone/>
            </a:pPr>
            <a:endParaRPr sz="2000" b="1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8" name="Google Shape;238;p4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8</a:t>
            </a:fld>
            <a:endParaRPr/>
          </a:p>
        </p:txBody>
      </p:sp>
      <p:sp>
        <p:nvSpPr>
          <p:cNvPr id="239" name="Google Shape;239;p4"/>
          <p:cNvSpPr txBox="1"/>
          <p:nvPr/>
        </p:nvSpPr>
        <p:spPr>
          <a:xfrm>
            <a:off x="4465625" y="1807725"/>
            <a:ext cx="3617100" cy="8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8928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2240"/>
              <a:buFont typeface="Arial"/>
              <a:buNone/>
            </a:pPr>
            <a:r>
              <a:rPr lang="en-US" sz="2000" b="1">
                <a:solidFill>
                  <a:srgbClr val="5A2D82"/>
                </a:solidFill>
              </a:rPr>
              <a:t>What we’re advocating for:</a:t>
            </a:r>
            <a:endParaRPr sz="2000" b="1"/>
          </a:p>
        </p:txBody>
      </p:sp>
      <p:sp>
        <p:nvSpPr>
          <p:cNvPr id="240" name="Google Shape;240;p4"/>
          <p:cNvSpPr/>
          <p:nvPr/>
        </p:nvSpPr>
        <p:spPr>
          <a:xfrm>
            <a:off x="4627141" y="2359918"/>
            <a:ext cx="3381907" cy="3285425"/>
          </a:xfrm>
          <a:prstGeom prst="ellipse">
            <a:avLst/>
          </a:prstGeom>
          <a:solidFill>
            <a:srgbClr val="2CA3D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1" name="Google Shape;241;p4"/>
          <p:cNvSpPr txBox="1"/>
          <p:nvPr/>
        </p:nvSpPr>
        <p:spPr>
          <a:xfrm>
            <a:off x="4465629" y="3032881"/>
            <a:ext cx="3066000" cy="170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457200" marR="0" lvl="1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lt1"/>
                </a:solidFill>
              </a:rPr>
              <a:t>Improved waiver program accessibility for individuals with PWS in Texas</a:t>
            </a:r>
            <a:endParaRPr/>
          </a:p>
        </p:txBody>
      </p:sp>
      <p:sp>
        <p:nvSpPr>
          <p:cNvPr id="242" name="Google Shape;242;p4"/>
          <p:cNvSpPr/>
          <p:nvPr/>
        </p:nvSpPr>
        <p:spPr>
          <a:xfrm>
            <a:off x="7486982" y="2433920"/>
            <a:ext cx="3381907" cy="3285425"/>
          </a:xfrm>
          <a:prstGeom prst="ellipse">
            <a:avLst/>
          </a:prstGeom>
          <a:solidFill>
            <a:srgbClr val="5CB94E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lt1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243" name="Google Shape;243;p4"/>
          <p:cNvSpPr txBox="1"/>
          <p:nvPr/>
        </p:nvSpPr>
        <p:spPr>
          <a:xfrm>
            <a:off x="7852232" y="2737588"/>
            <a:ext cx="2651400" cy="2678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100">
                <a:solidFill>
                  <a:schemeClr val="lt1"/>
                </a:solidFill>
              </a:rPr>
              <a:t>Create an exemption for individuals with PWS from IQ-based eligibility requirements in existing waiver programs</a:t>
            </a:r>
            <a:endParaRPr sz="2300">
              <a:solidFill>
                <a:schemeClr val="lt1"/>
              </a:solidFill>
            </a:endParaRPr>
          </a:p>
        </p:txBody>
      </p:sp>
      <p:sp>
        <p:nvSpPr>
          <p:cNvPr id="244" name="Google Shape;244;p4"/>
          <p:cNvSpPr txBox="1">
            <a:spLocks noGrp="1"/>
          </p:cNvSpPr>
          <p:nvPr>
            <p:ph type="title"/>
          </p:nvPr>
        </p:nvSpPr>
        <p:spPr>
          <a:xfrm>
            <a:off x="497818" y="0"/>
            <a:ext cx="11196363" cy="82391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Policy Proposal</a:t>
            </a:r>
            <a:endParaRPr/>
          </a:p>
        </p:txBody>
      </p:sp>
      <p:pic>
        <p:nvPicPr>
          <p:cNvPr id="245" name="Google Shape;245;p4"/>
          <p:cNvPicPr preferRelativeResize="0"/>
          <p:nvPr/>
        </p:nvPicPr>
        <p:blipFill rotWithShape="1">
          <a:blip r:embed="rId3">
            <a:alphaModFix/>
          </a:blip>
          <a:srcRect l="27505" r="27505"/>
          <a:stretch/>
        </p:blipFill>
        <p:spPr>
          <a:xfrm>
            <a:off x="0" y="958527"/>
            <a:ext cx="3551774" cy="5477165"/>
          </a:xfrm>
          <a:prstGeom prst="rect">
            <a:avLst/>
          </a:prstGeom>
          <a:noFill/>
          <a:ln>
            <a:noFill/>
          </a:ln>
        </p:spPr>
      </p:pic>
      <p:sp>
        <p:nvSpPr>
          <p:cNvPr id="246" name="Google Shape;246;p4"/>
          <p:cNvSpPr txBox="1"/>
          <p:nvPr/>
        </p:nvSpPr>
        <p:spPr>
          <a:xfrm>
            <a:off x="7808325" y="1807725"/>
            <a:ext cx="2805300" cy="85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rmAutofit/>
          </a:bodyPr>
          <a:lstStyle/>
          <a:p>
            <a:pPr marL="0" marR="0" lvl="0" indent="0" algn="ctr" rtl="0">
              <a:lnSpc>
                <a:spcPct val="89285"/>
              </a:lnSpc>
              <a:spcBef>
                <a:spcPts val="0"/>
              </a:spcBef>
              <a:spcAft>
                <a:spcPts val="0"/>
              </a:spcAft>
              <a:buClr>
                <a:srgbClr val="2299CD"/>
              </a:buClr>
              <a:buSzPts val="2240"/>
              <a:buFont typeface="Arial"/>
              <a:buNone/>
            </a:pPr>
            <a:r>
              <a:rPr lang="en-US" sz="2000" b="1">
                <a:solidFill>
                  <a:srgbClr val="5A2D82"/>
                </a:solidFill>
              </a:rPr>
              <a:t>Where to start:</a:t>
            </a:r>
            <a:endParaRPr sz="200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1" name="Google Shape;251;g2a506039f73_0_0"/>
          <p:cNvSpPr txBox="1">
            <a:spLocks noGrp="1"/>
          </p:cNvSpPr>
          <p:nvPr>
            <p:ph type="sldNum" idx="12"/>
          </p:nvPr>
        </p:nvSpPr>
        <p:spPr>
          <a:xfrm>
            <a:off x="9289775" y="6386167"/>
            <a:ext cx="2743200" cy="3651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9</a:t>
            </a:fld>
            <a:endParaRPr/>
          </a:p>
        </p:txBody>
      </p:sp>
      <p:sp>
        <p:nvSpPr>
          <p:cNvPr id="252" name="Google Shape;252;g2a506039f73_0_0"/>
          <p:cNvSpPr txBox="1">
            <a:spLocks noGrp="1"/>
          </p:cNvSpPr>
          <p:nvPr>
            <p:ph type="title"/>
          </p:nvPr>
        </p:nvSpPr>
        <p:spPr>
          <a:xfrm>
            <a:off x="497818" y="0"/>
            <a:ext cx="11196300" cy="823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b" anchorCtr="0">
            <a:noAutofit/>
          </a:bodyPr>
          <a:lstStyle/>
          <a:p>
            <a:pPr marL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lt1"/>
              </a:buClr>
              <a:buSzPts val="2800"/>
              <a:buFont typeface="Arial"/>
              <a:buNone/>
            </a:pPr>
            <a:r>
              <a:rPr lang="en-US"/>
              <a:t>Policy Proposal</a:t>
            </a:r>
            <a:endParaRPr/>
          </a:p>
        </p:txBody>
      </p:sp>
      <p:sp>
        <p:nvSpPr>
          <p:cNvPr id="253" name="Google Shape;253;g2a506039f73_0_0"/>
          <p:cNvSpPr txBox="1"/>
          <p:nvPr/>
        </p:nvSpPr>
        <p:spPr>
          <a:xfrm>
            <a:off x="719825" y="1720488"/>
            <a:ext cx="10974300" cy="424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spAutoFit/>
          </a:bodyPr>
          <a:lstStyle/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>
                <a:solidFill>
                  <a:schemeClr val="dk1"/>
                </a:solidFill>
              </a:rPr>
              <a:t>PWS is a life-threatening condition with devastating implications. Without constant supervision and strict intervention, individuals with PWS can and have literally eaten themselves to death.</a:t>
            </a:r>
            <a:endParaRPr sz="180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1800" b="1">
                <a:solidFill>
                  <a:schemeClr val="dk1"/>
                </a:solidFill>
              </a:rPr>
              <a:t>IQ is NOT an adequate measure of the disabling nature of PWS</a:t>
            </a:r>
            <a:endParaRPr sz="1800" b="1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The cognitive abilities of individuals with PWS, </a:t>
            </a:r>
            <a:r>
              <a:rPr lang="en-US" sz="1800" b="1">
                <a:solidFill>
                  <a:schemeClr val="dk1"/>
                </a:solidFill>
              </a:rPr>
              <a:t>particularly those with higher IQs</a:t>
            </a:r>
            <a:r>
              <a:rPr lang="en-US" sz="1800">
                <a:solidFill>
                  <a:schemeClr val="dk1"/>
                </a:solidFill>
              </a:rPr>
              <a:t>, often enable them to problem-solve and find ways to obtain food despite rigorous safeguards. </a:t>
            </a:r>
            <a:endParaRPr sz="1800">
              <a:solidFill>
                <a:schemeClr val="dk1"/>
              </a:solidFill>
            </a:endParaRPr>
          </a:p>
          <a:p>
            <a:pPr marL="0" marR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457200" marR="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PWS is a </a:t>
            </a:r>
            <a:r>
              <a:rPr lang="en-US" sz="1800" b="1">
                <a:solidFill>
                  <a:schemeClr val="dk1"/>
                </a:solidFill>
              </a:rPr>
              <a:t>spectrum disorder</a:t>
            </a:r>
            <a:r>
              <a:rPr lang="en-US" sz="1800">
                <a:solidFill>
                  <a:schemeClr val="dk1"/>
                </a:solidFill>
              </a:rPr>
              <a:t>, meaning that intelligence levels vary widely among individuals. </a:t>
            </a:r>
            <a:endParaRPr sz="18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Higher cognitive functioning individuals living with PWS, </a:t>
            </a:r>
            <a:r>
              <a:rPr lang="en-US" sz="1800" b="1">
                <a:solidFill>
                  <a:schemeClr val="dk1"/>
                </a:solidFill>
              </a:rPr>
              <a:t>heightens the risk of death</a:t>
            </a:r>
            <a:r>
              <a:rPr lang="en-US" sz="1800">
                <a:solidFill>
                  <a:schemeClr val="dk1"/>
                </a:solidFill>
              </a:rPr>
              <a:t>, as it increases the likelihood of food-seeking behaviors being successful and undetected until it's too late.</a:t>
            </a:r>
            <a:endParaRPr sz="1800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</a:endParaRPr>
          </a:p>
          <a:p>
            <a:pPr marL="457200" lvl="0" indent="-34290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US" sz="1800">
                <a:solidFill>
                  <a:schemeClr val="dk1"/>
                </a:solidFill>
              </a:rPr>
              <a:t>Hyperphagia is a </a:t>
            </a:r>
            <a:r>
              <a:rPr lang="en-US" sz="1800" b="1">
                <a:solidFill>
                  <a:schemeClr val="dk1"/>
                </a:solidFill>
              </a:rPr>
              <a:t>physiological response</a:t>
            </a:r>
            <a:r>
              <a:rPr lang="en-US" sz="1800">
                <a:solidFill>
                  <a:schemeClr val="dk1"/>
                </a:solidFill>
              </a:rPr>
              <a:t> – having a higher IQ does not stop this response from occurring.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:ahyp="http://schemas.microsoft.com/office/drawing/2018/hyperlinkcolor" xmlns:p15="http://schemas.microsoft.com/office/powerpoint/2012/main" xmlns:com="http://schemas.openxmlformats.org/drawingml/2006/compatibility" xmlns:pvml="urn:schemas-microsoft-com:office:powerpoint" xmlns:v="urn:schemas-microsoft-com:vml" xmlns:o="urn:schemas-microsoft-com:office:office" xmlns:dgm="http://schemas.openxmlformats.org/drawingml/2006/diagram" xmlns:c="http://schemas.openxmlformats.org/drawingml/2006/chart" xmlns:mv="urn:schemas-microsoft-com:mac:vml"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PWSA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645</Words>
  <Application>Microsoft Office PowerPoint</Application>
  <PresentationFormat>Widescreen</PresentationFormat>
  <Paragraphs>110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6" baseType="lpstr">
      <vt:lpstr>Arial</vt:lpstr>
      <vt:lpstr>Avenir</vt:lpstr>
      <vt:lpstr>Calibri</vt:lpstr>
      <vt:lpstr>PWSA Theme</vt:lpstr>
      <vt:lpstr>PowerPoint Presentation</vt:lpstr>
      <vt:lpstr>Agenda</vt:lpstr>
      <vt:lpstr>Introductions</vt:lpstr>
      <vt:lpstr>What is PWS?</vt:lpstr>
      <vt:lpstr>Overview</vt:lpstr>
      <vt:lpstr>PWS Story</vt:lpstr>
      <vt:lpstr>14 States Recognize PWS as an Intellectual/Developmental Disability</vt:lpstr>
      <vt:lpstr>Policy Proposal</vt:lpstr>
      <vt:lpstr>Policy Proposal</vt:lpstr>
      <vt:lpstr>Policy Proposal</vt:lpstr>
      <vt:lpstr>PowerPoint Presentation</vt:lpstr>
      <vt:lpstr>RESOURCES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Cheryl Peaslee</dc:creator>
  <cp:lastModifiedBy>Joniec, Timothy S. - HAS</cp:lastModifiedBy>
  <cp:revision>1</cp:revision>
  <dcterms:created xsi:type="dcterms:W3CDTF">2020-10-15T15:57:12Z</dcterms:created>
  <dcterms:modified xsi:type="dcterms:W3CDTF">2025-01-21T23:44:20Z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0x0101001868F7C6F134D845A837DCBCE664E595</vt:lpwstr>
  </property>
  <property fmtid="{D5CDD505-2E9C-101B-9397-08002B2CF9AE}" pid="3" name="MediaServiceImageTags">
    <vt:lpwstr/>
  </property>
</Properties>
</file>