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48" r:id="rId4"/>
  </p:sldMasterIdLst>
  <p:notesMasterIdLst>
    <p:notesMasterId r:id="rId18"/>
  </p:notesMasterIdLst>
  <p:sldIdLst>
    <p:sldId id="322" r:id="rId5"/>
    <p:sldId id="328" r:id="rId6"/>
    <p:sldId id="330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</p:sldIdLst>
  <p:sldSz cx="12192000" cy="6858000"/>
  <p:notesSz cx="6858000" cy="9144000"/>
  <p:embeddedFontLst>
    <p:embeddedFont>
      <p:font typeface="Karbon Slab Stencil Bold" charset="0"/>
      <p:bold r:id="rId19"/>
    </p:embeddedFont>
    <p:embeddedFont>
      <p:font typeface="Karbon Slab Stencil Regular" charset="0"/>
      <p:regular r:id="rId20"/>
    </p:embeddedFont>
    <p:embeddedFont>
      <p:font typeface="Lato" panose="020F0502020204030203" pitchFamily="34" charset="0"/>
      <p:regular r:id="rId21"/>
      <p:bold r:id="rId22"/>
      <p:italic r:id="rId23"/>
      <p:boldItalic r:id="rId24"/>
    </p:embeddedFont>
    <p:embeddedFont>
      <p:font typeface="Lato Black" panose="020F0502020204030203" pitchFamily="34" charset="0"/>
      <p:bold r:id="rId25"/>
      <p:italic r:id="rId26"/>
      <p:boldItalic r:id="rId27"/>
    </p:embeddedFont>
    <p:embeddedFont>
      <p:font typeface="Lato Light" panose="020F0502020204030203" pitchFamily="34" charset="0"/>
      <p:regular r:id="rId28"/>
      <p:italic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A41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A726E1B-FB78-79BA-7E73-7775DF92AA9E}" v="17" dt="2025-04-17T18:13:34.804"/>
    <p1510:client id="{D66C96D4-D513-4C54-93CD-57659E966ABE}" v="16" dt="2025-04-17T18:06:18.27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customXml" Target="../customXml/item3.xml"/><Relationship Id="rId21" Type="http://schemas.openxmlformats.org/officeDocument/2006/relationships/font" Target="fonts/font3.fntdata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7.fntdata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6.fntdata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6.xml"/><Relationship Id="rId19" Type="http://schemas.openxmlformats.org/officeDocument/2006/relationships/font" Target="fonts/font1.fntdata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presProps" Target="presProps.xml"/><Relationship Id="rId8" Type="http://schemas.openxmlformats.org/officeDocument/2006/relationships/slide" Target="slides/slide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54759B-09FE-4B2F-8548-4C4F902596D4}" type="doc">
      <dgm:prSet loTypeId="urn:microsoft.com/office/officeart/2005/8/layout/default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8E1720A-35EF-4EC9-91FE-107AD53DD192}">
      <dgm:prSet phldrT="[Text]"/>
      <dgm:spPr/>
      <dgm:t>
        <a:bodyPr/>
        <a:lstStyle/>
        <a:p>
          <a:r>
            <a:rPr lang="en-US"/>
            <a:t>Special Education (IEP process)</a:t>
          </a:r>
        </a:p>
      </dgm:t>
    </dgm:pt>
    <dgm:pt modelId="{85E6476E-35A7-4F0D-A9F6-FDB5B07D6270}" type="parTrans" cxnId="{76211B4D-61B2-466F-BFE8-4E870D147620}">
      <dgm:prSet/>
      <dgm:spPr/>
      <dgm:t>
        <a:bodyPr/>
        <a:lstStyle/>
        <a:p>
          <a:endParaRPr lang="en-US"/>
        </a:p>
      </dgm:t>
    </dgm:pt>
    <dgm:pt modelId="{13BBF87F-F006-41C2-840C-393AFC7CF4D4}" type="sibTrans" cxnId="{76211B4D-61B2-466F-BFE8-4E870D147620}">
      <dgm:prSet/>
      <dgm:spPr/>
      <dgm:t>
        <a:bodyPr/>
        <a:lstStyle/>
        <a:p>
          <a:endParaRPr lang="en-US"/>
        </a:p>
      </dgm:t>
    </dgm:pt>
    <dgm:pt modelId="{F860DE3F-1F97-47F5-8EA2-AB945C8FF0A5}">
      <dgm:prSet/>
      <dgm:spPr/>
      <dgm:t>
        <a:bodyPr/>
        <a:lstStyle/>
        <a:p>
          <a:r>
            <a:rPr lang="en-US"/>
            <a:t>Section 504</a:t>
          </a:r>
        </a:p>
      </dgm:t>
    </dgm:pt>
    <dgm:pt modelId="{0B67DB2D-E7F1-4929-87CB-0624FAF2BE6F}" type="parTrans" cxnId="{96C2CB7A-FD63-41BC-9DD4-F0E37182A1CC}">
      <dgm:prSet/>
      <dgm:spPr/>
      <dgm:t>
        <a:bodyPr/>
        <a:lstStyle/>
        <a:p>
          <a:endParaRPr lang="en-US"/>
        </a:p>
      </dgm:t>
    </dgm:pt>
    <dgm:pt modelId="{9733D74E-7D91-4891-942C-DB7EEFED4D00}" type="sibTrans" cxnId="{96C2CB7A-FD63-41BC-9DD4-F0E37182A1CC}">
      <dgm:prSet/>
      <dgm:spPr/>
      <dgm:t>
        <a:bodyPr/>
        <a:lstStyle/>
        <a:p>
          <a:endParaRPr lang="en-US"/>
        </a:p>
      </dgm:t>
    </dgm:pt>
    <dgm:pt modelId="{471A4014-03EF-4D69-9837-01B0EB9CAE0C}">
      <dgm:prSet/>
      <dgm:spPr/>
      <dgm:t>
        <a:bodyPr/>
        <a:lstStyle/>
        <a:p>
          <a:r>
            <a:rPr lang="en-US"/>
            <a:t>RTI/MTSS</a:t>
          </a:r>
        </a:p>
      </dgm:t>
    </dgm:pt>
    <dgm:pt modelId="{15B144C5-2990-4D06-9CC4-09C98F6C69C5}" type="parTrans" cxnId="{7F939BCC-691D-4ADC-BE3F-1F9B6585D26B}">
      <dgm:prSet/>
      <dgm:spPr/>
      <dgm:t>
        <a:bodyPr/>
        <a:lstStyle/>
        <a:p>
          <a:endParaRPr lang="en-US"/>
        </a:p>
      </dgm:t>
    </dgm:pt>
    <dgm:pt modelId="{F1BB54BA-AB4B-4AC5-A82A-1F2E2595D030}" type="sibTrans" cxnId="{7F939BCC-691D-4ADC-BE3F-1F9B6585D26B}">
      <dgm:prSet/>
      <dgm:spPr/>
      <dgm:t>
        <a:bodyPr/>
        <a:lstStyle/>
        <a:p>
          <a:endParaRPr lang="en-US"/>
        </a:p>
      </dgm:t>
    </dgm:pt>
    <dgm:pt modelId="{4F1A327E-F1C7-4DD1-A086-81B10AEA2AE6}">
      <dgm:prSet/>
      <dgm:spPr/>
      <dgm:t>
        <a:bodyPr/>
        <a:lstStyle/>
        <a:p>
          <a:r>
            <a:rPr lang="en-US"/>
            <a:t>EB/EL Services</a:t>
          </a:r>
        </a:p>
      </dgm:t>
    </dgm:pt>
    <dgm:pt modelId="{90FB0D0B-65E7-4205-AC34-D6E6FF561936}" type="parTrans" cxnId="{FAA49A6C-D644-4083-B507-7F20BAA78158}">
      <dgm:prSet/>
      <dgm:spPr/>
      <dgm:t>
        <a:bodyPr/>
        <a:lstStyle/>
        <a:p>
          <a:endParaRPr lang="en-US"/>
        </a:p>
      </dgm:t>
    </dgm:pt>
    <dgm:pt modelId="{75A4C130-70EC-4812-8905-65DA4F216599}" type="sibTrans" cxnId="{FAA49A6C-D644-4083-B507-7F20BAA78158}">
      <dgm:prSet/>
      <dgm:spPr/>
      <dgm:t>
        <a:bodyPr/>
        <a:lstStyle/>
        <a:p>
          <a:endParaRPr lang="en-US"/>
        </a:p>
      </dgm:t>
    </dgm:pt>
    <dgm:pt modelId="{B4A40D70-DD64-4D43-8AB4-FA8751C0F051}">
      <dgm:prSet/>
      <dgm:spPr/>
      <dgm:t>
        <a:bodyPr/>
        <a:lstStyle/>
        <a:p>
          <a:r>
            <a:rPr lang="en-US"/>
            <a:t>Service Tracking</a:t>
          </a:r>
        </a:p>
      </dgm:t>
    </dgm:pt>
    <dgm:pt modelId="{7CEA59BB-D879-46D6-82E7-5E5F911ACA42}" type="parTrans" cxnId="{59C9F60D-80C6-4020-883B-41BC136E5755}">
      <dgm:prSet/>
      <dgm:spPr/>
      <dgm:t>
        <a:bodyPr/>
        <a:lstStyle/>
        <a:p>
          <a:endParaRPr lang="en-US"/>
        </a:p>
      </dgm:t>
    </dgm:pt>
    <dgm:pt modelId="{61762E52-7B32-42B7-86DC-47A6E9203EB6}" type="sibTrans" cxnId="{59C9F60D-80C6-4020-883B-41BC136E5755}">
      <dgm:prSet/>
      <dgm:spPr/>
      <dgm:t>
        <a:bodyPr/>
        <a:lstStyle/>
        <a:p>
          <a:endParaRPr lang="en-US"/>
        </a:p>
      </dgm:t>
    </dgm:pt>
    <dgm:pt modelId="{98A67E56-FF25-437D-8B12-5CE4C6408C36}">
      <dgm:prSet/>
      <dgm:spPr/>
      <dgm:t>
        <a:bodyPr/>
        <a:lstStyle/>
        <a:p>
          <a:r>
            <a:rPr lang="en-US"/>
            <a:t>SHARS</a:t>
          </a:r>
        </a:p>
      </dgm:t>
    </dgm:pt>
    <dgm:pt modelId="{834FD409-038C-4462-84D9-7B434405FE50}" type="parTrans" cxnId="{60A10C64-16C4-498F-BF71-2E92782B34FA}">
      <dgm:prSet/>
      <dgm:spPr/>
      <dgm:t>
        <a:bodyPr/>
        <a:lstStyle/>
        <a:p>
          <a:endParaRPr lang="en-US"/>
        </a:p>
      </dgm:t>
    </dgm:pt>
    <dgm:pt modelId="{4E91F3E8-5214-491D-96AA-8B0FB0F20AC0}" type="sibTrans" cxnId="{60A10C64-16C4-498F-BF71-2E92782B34FA}">
      <dgm:prSet/>
      <dgm:spPr/>
      <dgm:t>
        <a:bodyPr/>
        <a:lstStyle/>
        <a:p>
          <a:endParaRPr lang="en-US"/>
        </a:p>
      </dgm:t>
    </dgm:pt>
    <dgm:pt modelId="{D42FD8D8-CF5D-4011-BB9D-2D3A8361A20E}" type="pres">
      <dgm:prSet presAssocID="{2E54759B-09FE-4B2F-8548-4C4F902596D4}" presName="diagram" presStyleCnt="0">
        <dgm:presLayoutVars>
          <dgm:dir/>
          <dgm:resizeHandles val="exact"/>
        </dgm:presLayoutVars>
      </dgm:prSet>
      <dgm:spPr/>
    </dgm:pt>
    <dgm:pt modelId="{B614C7B4-ED49-4FE0-AC5E-DDEF37F06140}" type="pres">
      <dgm:prSet presAssocID="{D8E1720A-35EF-4EC9-91FE-107AD53DD192}" presName="node" presStyleLbl="node1" presStyleIdx="0" presStyleCnt="6">
        <dgm:presLayoutVars>
          <dgm:bulletEnabled val="1"/>
        </dgm:presLayoutVars>
      </dgm:prSet>
      <dgm:spPr/>
    </dgm:pt>
    <dgm:pt modelId="{C456EFA7-88DE-4A46-AFFA-5A3836778CD4}" type="pres">
      <dgm:prSet presAssocID="{13BBF87F-F006-41C2-840C-393AFC7CF4D4}" presName="sibTrans" presStyleCnt="0"/>
      <dgm:spPr/>
    </dgm:pt>
    <dgm:pt modelId="{2ADC9A36-EDAF-447C-BC1E-3D58895DD602}" type="pres">
      <dgm:prSet presAssocID="{F860DE3F-1F97-47F5-8EA2-AB945C8FF0A5}" presName="node" presStyleLbl="node1" presStyleIdx="1" presStyleCnt="6">
        <dgm:presLayoutVars>
          <dgm:bulletEnabled val="1"/>
        </dgm:presLayoutVars>
      </dgm:prSet>
      <dgm:spPr/>
    </dgm:pt>
    <dgm:pt modelId="{D0D26A3D-9F0B-4E00-9720-413B21B3E427}" type="pres">
      <dgm:prSet presAssocID="{9733D74E-7D91-4891-942C-DB7EEFED4D00}" presName="sibTrans" presStyleCnt="0"/>
      <dgm:spPr/>
    </dgm:pt>
    <dgm:pt modelId="{FE4313C5-1A2A-468E-8F10-0E05ADEDB036}" type="pres">
      <dgm:prSet presAssocID="{471A4014-03EF-4D69-9837-01B0EB9CAE0C}" presName="node" presStyleLbl="node1" presStyleIdx="2" presStyleCnt="6">
        <dgm:presLayoutVars>
          <dgm:bulletEnabled val="1"/>
        </dgm:presLayoutVars>
      </dgm:prSet>
      <dgm:spPr/>
    </dgm:pt>
    <dgm:pt modelId="{6C95B1CB-957E-4952-B3DA-96032D784191}" type="pres">
      <dgm:prSet presAssocID="{F1BB54BA-AB4B-4AC5-A82A-1F2E2595D030}" presName="sibTrans" presStyleCnt="0"/>
      <dgm:spPr/>
    </dgm:pt>
    <dgm:pt modelId="{536698C1-7F53-4733-AA48-F10A221235B9}" type="pres">
      <dgm:prSet presAssocID="{4F1A327E-F1C7-4DD1-A086-81B10AEA2AE6}" presName="node" presStyleLbl="node1" presStyleIdx="3" presStyleCnt="6">
        <dgm:presLayoutVars>
          <dgm:bulletEnabled val="1"/>
        </dgm:presLayoutVars>
      </dgm:prSet>
      <dgm:spPr/>
    </dgm:pt>
    <dgm:pt modelId="{CF1C9CF7-FA7B-4A53-985F-212D93F315B0}" type="pres">
      <dgm:prSet presAssocID="{75A4C130-70EC-4812-8905-65DA4F216599}" presName="sibTrans" presStyleCnt="0"/>
      <dgm:spPr/>
    </dgm:pt>
    <dgm:pt modelId="{3B76E0BE-3056-4F3F-913B-8B6ECCE5DDBE}" type="pres">
      <dgm:prSet presAssocID="{B4A40D70-DD64-4D43-8AB4-FA8751C0F051}" presName="node" presStyleLbl="node1" presStyleIdx="4" presStyleCnt="6">
        <dgm:presLayoutVars>
          <dgm:bulletEnabled val="1"/>
        </dgm:presLayoutVars>
      </dgm:prSet>
      <dgm:spPr/>
    </dgm:pt>
    <dgm:pt modelId="{CE917A8C-FF30-4981-96C6-7D6DBACD3A07}" type="pres">
      <dgm:prSet presAssocID="{61762E52-7B32-42B7-86DC-47A6E9203EB6}" presName="sibTrans" presStyleCnt="0"/>
      <dgm:spPr/>
    </dgm:pt>
    <dgm:pt modelId="{C9FF4398-46A5-4AA2-B351-EF9157CB0B46}" type="pres">
      <dgm:prSet presAssocID="{98A67E56-FF25-437D-8B12-5CE4C6408C36}" presName="node" presStyleLbl="node1" presStyleIdx="5" presStyleCnt="6">
        <dgm:presLayoutVars>
          <dgm:bulletEnabled val="1"/>
        </dgm:presLayoutVars>
      </dgm:prSet>
      <dgm:spPr/>
    </dgm:pt>
  </dgm:ptLst>
  <dgm:cxnLst>
    <dgm:cxn modelId="{59C9F60D-80C6-4020-883B-41BC136E5755}" srcId="{2E54759B-09FE-4B2F-8548-4C4F902596D4}" destId="{B4A40D70-DD64-4D43-8AB4-FA8751C0F051}" srcOrd="4" destOrd="0" parTransId="{7CEA59BB-D879-46D6-82E7-5E5F911ACA42}" sibTransId="{61762E52-7B32-42B7-86DC-47A6E9203EB6}"/>
    <dgm:cxn modelId="{75BF3D1C-5613-4FF6-99D6-7683B2740153}" type="presOf" srcId="{471A4014-03EF-4D69-9837-01B0EB9CAE0C}" destId="{FE4313C5-1A2A-468E-8F10-0E05ADEDB036}" srcOrd="0" destOrd="0" presId="urn:microsoft.com/office/officeart/2005/8/layout/default"/>
    <dgm:cxn modelId="{F6D52B35-B87F-4916-9A91-D4BE61EB0A18}" type="presOf" srcId="{98A67E56-FF25-437D-8B12-5CE4C6408C36}" destId="{C9FF4398-46A5-4AA2-B351-EF9157CB0B46}" srcOrd="0" destOrd="0" presId="urn:microsoft.com/office/officeart/2005/8/layout/default"/>
    <dgm:cxn modelId="{260C7743-CE82-4A4A-BC98-AC20CA62AF5C}" type="presOf" srcId="{2E54759B-09FE-4B2F-8548-4C4F902596D4}" destId="{D42FD8D8-CF5D-4011-BB9D-2D3A8361A20E}" srcOrd="0" destOrd="0" presId="urn:microsoft.com/office/officeart/2005/8/layout/default"/>
    <dgm:cxn modelId="{60A10C64-16C4-498F-BF71-2E92782B34FA}" srcId="{2E54759B-09FE-4B2F-8548-4C4F902596D4}" destId="{98A67E56-FF25-437D-8B12-5CE4C6408C36}" srcOrd="5" destOrd="0" parTransId="{834FD409-038C-4462-84D9-7B434405FE50}" sibTransId="{4E91F3E8-5214-491D-96AA-8B0FB0F20AC0}"/>
    <dgm:cxn modelId="{FAA49A6C-D644-4083-B507-7F20BAA78158}" srcId="{2E54759B-09FE-4B2F-8548-4C4F902596D4}" destId="{4F1A327E-F1C7-4DD1-A086-81B10AEA2AE6}" srcOrd="3" destOrd="0" parTransId="{90FB0D0B-65E7-4205-AC34-D6E6FF561936}" sibTransId="{75A4C130-70EC-4812-8905-65DA4F216599}"/>
    <dgm:cxn modelId="{76211B4D-61B2-466F-BFE8-4E870D147620}" srcId="{2E54759B-09FE-4B2F-8548-4C4F902596D4}" destId="{D8E1720A-35EF-4EC9-91FE-107AD53DD192}" srcOrd="0" destOrd="0" parTransId="{85E6476E-35A7-4F0D-A9F6-FDB5B07D6270}" sibTransId="{13BBF87F-F006-41C2-840C-393AFC7CF4D4}"/>
    <dgm:cxn modelId="{89698B73-359B-489D-BA7F-AC217498A2BB}" type="presOf" srcId="{4F1A327E-F1C7-4DD1-A086-81B10AEA2AE6}" destId="{536698C1-7F53-4733-AA48-F10A221235B9}" srcOrd="0" destOrd="0" presId="urn:microsoft.com/office/officeart/2005/8/layout/default"/>
    <dgm:cxn modelId="{96C2CB7A-FD63-41BC-9DD4-F0E37182A1CC}" srcId="{2E54759B-09FE-4B2F-8548-4C4F902596D4}" destId="{F860DE3F-1F97-47F5-8EA2-AB945C8FF0A5}" srcOrd="1" destOrd="0" parTransId="{0B67DB2D-E7F1-4929-87CB-0624FAF2BE6F}" sibTransId="{9733D74E-7D91-4891-942C-DB7EEFED4D00}"/>
    <dgm:cxn modelId="{84EFCF9E-4F31-4F84-953F-693CF9BA40FC}" type="presOf" srcId="{D8E1720A-35EF-4EC9-91FE-107AD53DD192}" destId="{B614C7B4-ED49-4FE0-AC5E-DDEF37F06140}" srcOrd="0" destOrd="0" presId="urn:microsoft.com/office/officeart/2005/8/layout/default"/>
    <dgm:cxn modelId="{06A25CC9-05B9-48B6-83ED-CECF445419F6}" type="presOf" srcId="{F860DE3F-1F97-47F5-8EA2-AB945C8FF0A5}" destId="{2ADC9A36-EDAF-447C-BC1E-3D58895DD602}" srcOrd="0" destOrd="0" presId="urn:microsoft.com/office/officeart/2005/8/layout/default"/>
    <dgm:cxn modelId="{7F939BCC-691D-4ADC-BE3F-1F9B6585D26B}" srcId="{2E54759B-09FE-4B2F-8548-4C4F902596D4}" destId="{471A4014-03EF-4D69-9837-01B0EB9CAE0C}" srcOrd="2" destOrd="0" parTransId="{15B144C5-2990-4D06-9CC4-09C98F6C69C5}" sibTransId="{F1BB54BA-AB4B-4AC5-A82A-1F2E2595D030}"/>
    <dgm:cxn modelId="{692A10E6-C7AD-45EF-B617-43144910224B}" type="presOf" srcId="{B4A40D70-DD64-4D43-8AB4-FA8751C0F051}" destId="{3B76E0BE-3056-4F3F-913B-8B6ECCE5DDBE}" srcOrd="0" destOrd="0" presId="urn:microsoft.com/office/officeart/2005/8/layout/default"/>
    <dgm:cxn modelId="{E68BFB98-A4CC-4460-B8B7-C0DF54AE2739}" type="presParOf" srcId="{D42FD8D8-CF5D-4011-BB9D-2D3A8361A20E}" destId="{B614C7B4-ED49-4FE0-AC5E-DDEF37F06140}" srcOrd="0" destOrd="0" presId="urn:microsoft.com/office/officeart/2005/8/layout/default"/>
    <dgm:cxn modelId="{50D9959C-EFD3-4F3F-8B3D-4D0854C90A8F}" type="presParOf" srcId="{D42FD8D8-CF5D-4011-BB9D-2D3A8361A20E}" destId="{C456EFA7-88DE-4A46-AFFA-5A3836778CD4}" srcOrd="1" destOrd="0" presId="urn:microsoft.com/office/officeart/2005/8/layout/default"/>
    <dgm:cxn modelId="{B7841964-EB35-4462-A7EF-CEE6F6090F2A}" type="presParOf" srcId="{D42FD8D8-CF5D-4011-BB9D-2D3A8361A20E}" destId="{2ADC9A36-EDAF-447C-BC1E-3D58895DD602}" srcOrd="2" destOrd="0" presId="urn:microsoft.com/office/officeart/2005/8/layout/default"/>
    <dgm:cxn modelId="{8CF8C09E-C6A0-45D0-A50D-F48421EFD6D5}" type="presParOf" srcId="{D42FD8D8-CF5D-4011-BB9D-2D3A8361A20E}" destId="{D0D26A3D-9F0B-4E00-9720-413B21B3E427}" srcOrd="3" destOrd="0" presId="urn:microsoft.com/office/officeart/2005/8/layout/default"/>
    <dgm:cxn modelId="{508F24D2-E42B-4AC9-A392-09406657F4DB}" type="presParOf" srcId="{D42FD8D8-CF5D-4011-BB9D-2D3A8361A20E}" destId="{FE4313C5-1A2A-468E-8F10-0E05ADEDB036}" srcOrd="4" destOrd="0" presId="urn:microsoft.com/office/officeart/2005/8/layout/default"/>
    <dgm:cxn modelId="{5DAA2481-5BF8-4A0E-B24D-21018DF44718}" type="presParOf" srcId="{D42FD8D8-CF5D-4011-BB9D-2D3A8361A20E}" destId="{6C95B1CB-957E-4952-B3DA-96032D784191}" srcOrd="5" destOrd="0" presId="urn:microsoft.com/office/officeart/2005/8/layout/default"/>
    <dgm:cxn modelId="{FE044514-689D-48EA-B7CB-8F6750DF38AC}" type="presParOf" srcId="{D42FD8D8-CF5D-4011-BB9D-2D3A8361A20E}" destId="{536698C1-7F53-4733-AA48-F10A221235B9}" srcOrd="6" destOrd="0" presId="urn:microsoft.com/office/officeart/2005/8/layout/default"/>
    <dgm:cxn modelId="{1606026F-B805-4E9C-9C07-8AE7BAE2BE81}" type="presParOf" srcId="{D42FD8D8-CF5D-4011-BB9D-2D3A8361A20E}" destId="{CF1C9CF7-FA7B-4A53-985F-212D93F315B0}" srcOrd="7" destOrd="0" presId="urn:microsoft.com/office/officeart/2005/8/layout/default"/>
    <dgm:cxn modelId="{85491FD5-0B40-4D02-8724-0648BFC77BFB}" type="presParOf" srcId="{D42FD8D8-CF5D-4011-BB9D-2D3A8361A20E}" destId="{3B76E0BE-3056-4F3F-913B-8B6ECCE5DDBE}" srcOrd="8" destOrd="0" presId="urn:microsoft.com/office/officeart/2005/8/layout/default"/>
    <dgm:cxn modelId="{6C5AF4E6-26C4-4B5A-845F-8EE2EF13AC04}" type="presParOf" srcId="{D42FD8D8-CF5D-4011-BB9D-2D3A8361A20E}" destId="{CE917A8C-FF30-4981-96C6-7D6DBACD3A07}" srcOrd="9" destOrd="0" presId="urn:microsoft.com/office/officeart/2005/8/layout/default"/>
    <dgm:cxn modelId="{38694859-ACA2-4FE8-92EF-FA8C9E89C8B4}" type="presParOf" srcId="{D42FD8D8-CF5D-4011-BB9D-2D3A8361A20E}" destId="{C9FF4398-46A5-4AA2-B351-EF9157CB0B46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F95A80F-D75B-48D2-B968-904F2DE7E992}" type="doc">
      <dgm:prSet loTypeId="urn:microsoft.com/office/officeart/2005/8/layout/cycle3" loCatId="cycl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38E44BA6-5EA7-43DF-A3AF-67D82B2CC00F}">
      <dgm:prSet phldrT="[Text]"/>
      <dgm:spPr/>
      <dgm:t>
        <a:bodyPr/>
        <a:lstStyle/>
        <a:p>
          <a:r>
            <a:rPr lang="en-US" b="1"/>
            <a:t>Plan: </a:t>
          </a:r>
          <a:r>
            <a:rPr lang="en-US"/>
            <a:t>Case management, compliance workflows, dashboards​</a:t>
          </a:r>
        </a:p>
      </dgm:t>
    </dgm:pt>
    <dgm:pt modelId="{E5F8E4B0-4768-4D6F-B425-430E1E42EB05}" type="parTrans" cxnId="{446043BF-BC4F-4612-9937-A04345B2D5CA}">
      <dgm:prSet/>
      <dgm:spPr/>
      <dgm:t>
        <a:bodyPr/>
        <a:lstStyle/>
        <a:p>
          <a:endParaRPr lang="en-US"/>
        </a:p>
      </dgm:t>
    </dgm:pt>
    <dgm:pt modelId="{AD648ED8-3A7F-46A8-83B2-3D13AD248C8E}" type="sibTrans" cxnId="{446043BF-BC4F-4612-9937-A04345B2D5CA}">
      <dgm:prSet/>
      <dgm:spPr/>
      <dgm:t>
        <a:bodyPr/>
        <a:lstStyle/>
        <a:p>
          <a:endParaRPr lang="en-US"/>
        </a:p>
      </dgm:t>
    </dgm:pt>
    <dgm:pt modelId="{488ED133-60A7-49F9-A53C-0FBCCEA9852F}">
      <dgm:prSet/>
      <dgm:spPr/>
      <dgm:t>
        <a:bodyPr/>
        <a:lstStyle/>
        <a:p>
          <a:r>
            <a:rPr lang="en-US" b="1"/>
            <a:t>Assign: </a:t>
          </a:r>
          <a:r>
            <a:rPr lang="en-US"/>
            <a:t>Visibility into staffing needs, optimize utilization​</a:t>
          </a:r>
        </a:p>
      </dgm:t>
    </dgm:pt>
    <dgm:pt modelId="{AE1679AB-AE87-4C3F-88A1-C758FF8C9B9B}" type="parTrans" cxnId="{772F7091-D9E1-4C60-AFBA-9FF90CCCAEB3}">
      <dgm:prSet/>
      <dgm:spPr/>
      <dgm:t>
        <a:bodyPr/>
        <a:lstStyle/>
        <a:p>
          <a:endParaRPr lang="en-US"/>
        </a:p>
      </dgm:t>
    </dgm:pt>
    <dgm:pt modelId="{79638331-249B-40ED-89B5-7B223312172D}" type="sibTrans" cxnId="{772F7091-D9E1-4C60-AFBA-9FF90CCCAEB3}">
      <dgm:prSet/>
      <dgm:spPr/>
      <dgm:t>
        <a:bodyPr/>
        <a:lstStyle/>
        <a:p>
          <a:endParaRPr lang="en-US"/>
        </a:p>
      </dgm:t>
    </dgm:pt>
    <dgm:pt modelId="{38AEC3DE-68AB-49B6-A5A4-38266E99D9D2}">
      <dgm:prSet/>
      <dgm:spPr/>
      <dgm:t>
        <a:bodyPr/>
        <a:lstStyle/>
        <a:p>
          <a:r>
            <a:rPr lang="en-US" b="1"/>
            <a:t>Schedule: </a:t>
          </a:r>
          <a:r>
            <a:rPr lang="en-US"/>
            <a:t>Reduce scheduling time, adapt quickly to needs​</a:t>
          </a:r>
        </a:p>
      </dgm:t>
    </dgm:pt>
    <dgm:pt modelId="{8527B394-BA34-4651-BB0D-E2067BCA511B}" type="parTrans" cxnId="{89CF9324-BB2D-4692-AFAD-AC9AF4348BC4}">
      <dgm:prSet/>
      <dgm:spPr/>
      <dgm:t>
        <a:bodyPr/>
        <a:lstStyle/>
        <a:p>
          <a:endParaRPr lang="en-US"/>
        </a:p>
      </dgm:t>
    </dgm:pt>
    <dgm:pt modelId="{5C161496-0C20-4E0A-A6C0-BAF0618EA0E7}" type="sibTrans" cxnId="{89CF9324-BB2D-4692-AFAD-AC9AF4348BC4}">
      <dgm:prSet/>
      <dgm:spPr/>
      <dgm:t>
        <a:bodyPr/>
        <a:lstStyle/>
        <a:p>
          <a:endParaRPr lang="en-US"/>
        </a:p>
      </dgm:t>
    </dgm:pt>
    <dgm:pt modelId="{72BBEF4B-C2DA-49E5-89F4-5113F4A3B8BE}">
      <dgm:prSet/>
      <dgm:spPr/>
      <dgm:t>
        <a:bodyPr/>
        <a:lstStyle/>
        <a:p>
          <a:r>
            <a:rPr lang="en-US" b="1"/>
            <a:t>Deliver: </a:t>
          </a:r>
          <a:r>
            <a:rPr lang="en-US"/>
            <a:t>Efficient documentation, monitor compliance, maximize Medicaid​</a:t>
          </a:r>
        </a:p>
      </dgm:t>
    </dgm:pt>
    <dgm:pt modelId="{4E128672-EE58-4F7F-AFB8-EC5E9A2B7BC8}" type="parTrans" cxnId="{D86A3B36-C24F-4094-9780-A1712ACA4F15}">
      <dgm:prSet/>
      <dgm:spPr/>
      <dgm:t>
        <a:bodyPr/>
        <a:lstStyle/>
        <a:p>
          <a:endParaRPr lang="en-US"/>
        </a:p>
      </dgm:t>
    </dgm:pt>
    <dgm:pt modelId="{38705176-694E-4516-A0E3-F10966B3A61E}" type="sibTrans" cxnId="{D86A3B36-C24F-4094-9780-A1712ACA4F15}">
      <dgm:prSet/>
      <dgm:spPr/>
      <dgm:t>
        <a:bodyPr/>
        <a:lstStyle/>
        <a:p>
          <a:endParaRPr lang="en-US"/>
        </a:p>
      </dgm:t>
    </dgm:pt>
    <dgm:pt modelId="{5C20BB62-4790-468E-9564-B7AE5DF24E52}">
      <dgm:prSet/>
      <dgm:spPr/>
      <dgm:t>
        <a:bodyPr/>
        <a:lstStyle/>
        <a:p>
          <a:r>
            <a:rPr lang="en-US" b="1"/>
            <a:t>Claim: </a:t>
          </a:r>
          <a:r>
            <a:rPr lang="en-US"/>
            <a:t>Submit claims confidently, monitor trends and revenue​</a:t>
          </a:r>
        </a:p>
      </dgm:t>
    </dgm:pt>
    <dgm:pt modelId="{10E0F671-C030-4813-8CE3-C8C9A8C4111C}" type="parTrans" cxnId="{DCE7C292-BB12-4002-BAD7-3AE1868911F2}">
      <dgm:prSet/>
      <dgm:spPr/>
      <dgm:t>
        <a:bodyPr/>
        <a:lstStyle/>
        <a:p>
          <a:endParaRPr lang="en-US"/>
        </a:p>
      </dgm:t>
    </dgm:pt>
    <dgm:pt modelId="{3C87A75F-05B4-4A59-9908-001107966BE3}" type="sibTrans" cxnId="{DCE7C292-BB12-4002-BAD7-3AE1868911F2}">
      <dgm:prSet/>
      <dgm:spPr/>
      <dgm:t>
        <a:bodyPr/>
        <a:lstStyle/>
        <a:p>
          <a:endParaRPr lang="en-US"/>
        </a:p>
      </dgm:t>
    </dgm:pt>
    <dgm:pt modelId="{B058FCC5-C911-47F0-873B-3096E4260BBD}" type="pres">
      <dgm:prSet presAssocID="{4F95A80F-D75B-48D2-B968-904F2DE7E992}" presName="Name0" presStyleCnt="0">
        <dgm:presLayoutVars>
          <dgm:dir/>
          <dgm:resizeHandles val="exact"/>
        </dgm:presLayoutVars>
      </dgm:prSet>
      <dgm:spPr/>
    </dgm:pt>
    <dgm:pt modelId="{E9003D35-7EC9-44E1-809E-0ED3EE43C131}" type="pres">
      <dgm:prSet presAssocID="{4F95A80F-D75B-48D2-B968-904F2DE7E992}" presName="cycle" presStyleCnt="0"/>
      <dgm:spPr/>
    </dgm:pt>
    <dgm:pt modelId="{4748CB69-DADB-4422-964E-C6F9AEF3C4E5}" type="pres">
      <dgm:prSet presAssocID="{38E44BA6-5EA7-43DF-A3AF-67D82B2CC00F}" presName="nodeFirstNode" presStyleLbl="node1" presStyleIdx="0" presStyleCnt="5">
        <dgm:presLayoutVars>
          <dgm:bulletEnabled val="1"/>
        </dgm:presLayoutVars>
      </dgm:prSet>
      <dgm:spPr/>
    </dgm:pt>
    <dgm:pt modelId="{9263CB86-D1CC-431E-9539-FB129928C3C7}" type="pres">
      <dgm:prSet presAssocID="{AD648ED8-3A7F-46A8-83B2-3D13AD248C8E}" presName="sibTransFirstNode" presStyleLbl="bgShp" presStyleIdx="0" presStyleCnt="1"/>
      <dgm:spPr/>
    </dgm:pt>
    <dgm:pt modelId="{F0765E37-91CD-442E-A147-65E80F2D07CB}" type="pres">
      <dgm:prSet presAssocID="{488ED133-60A7-49F9-A53C-0FBCCEA9852F}" presName="nodeFollowingNodes" presStyleLbl="node1" presStyleIdx="1" presStyleCnt="5">
        <dgm:presLayoutVars>
          <dgm:bulletEnabled val="1"/>
        </dgm:presLayoutVars>
      </dgm:prSet>
      <dgm:spPr/>
    </dgm:pt>
    <dgm:pt modelId="{462F6357-3E72-4D15-998C-E527DE0D5CBB}" type="pres">
      <dgm:prSet presAssocID="{38AEC3DE-68AB-49B6-A5A4-38266E99D9D2}" presName="nodeFollowingNodes" presStyleLbl="node1" presStyleIdx="2" presStyleCnt="5">
        <dgm:presLayoutVars>
          <dgm:bulletEnabled val="1"/>
        </dgm:presLayoutVars>
      </dgm:prSet>
      <dgm:spPr/>
    </dgm:pt>
    <dgm:pt modelId="{45D47EE7-1509-424C-A982-3B3A3A806F96}" type="pres">
      <dgm:prSet presAssocID="{72BBEF4B-C2DA-49E5-89F4-5113F4A3B8BE}" presName="nodeFollowingNodes" presStyleLbl="node1" presStyleIdx="3" presStyleCnt="5">
        <dgm:presLayoutVars>
          <dgm:bulletEnabled val="1"/>
        </dgm:presLayoutVars>
      </dgm:prSet>
      <dgm:spPr/>
    </dgm:pt>
    <dgm:pt modelId="{4C582EB3-2D77-42E2-AD38-47CBBDD2D591}" type="pres">
      <dgm:prSet presAssocID="{5C20BB62-4790-468E-9564-B7AE5DF24E52}" presName="nodeFollowingNodes" presStyleLbl="node1" presStyleIdx="4" presStyleCnt="5">
        <dgm:presLayoutVars>
          <dgm:bulletEnabled val="1"/>
        </dgm:presLayoutVars>
      </dgm:prSet>
      <dgm:spPr/>
    </dgm:pt>
  </dgm:ptLst>
  <dgm:cxnLst>
    <dgm:cxn modelId="{61F3CD08-E743-48AB-BC9F-3525F49A4094}" type="presOf" srcId="{488ED133-60A7-49F9-A53C-0FBCCEA9852F}" destId="{F0765E37-91CD-442E-A147-65E80F2D07CB}" srcOrd="0" destOrd="0" presId="urn:microsoft.com/office/officeart/2005/8/layout/cycle3"/>
    <dgm:cxn modelId="{C3935D19-988D-4646-BAF1-101DBE928C3E}" type="presOf" srcId="{4F95A80F-D75B-48D2-B968-904F2DE7E992}" destId="{B058FCC5-C911-47F0-873B-3096E4260BBD}" srcOrd="0" destOrd="0" presId="urn:microsoft.com/office/officeart/2005/8/layout/cycle3"/>
    <dgm:cxn modelId="{89CF9324-BB2D-4692-AFAD-AC9AF4348BC4}" srcId="{4F95A80F-D75B-48D2-B968-904F2DE7E992}" destId="{38AEC3DE-68AB-49B6-A5A4-38266E99D9D2}" srcOrd="2" destOrd="0" parTransId="{8527B394-BA34-4651-BB0D-E2067BCA511B}" sibTransId="{5C161496-0C20-4E0A-A6C0-BAF0618EA0E7}"/>
    <dgm:cxn modelId="{C17D772C-3558-45E8-A66C-3538F0363ABB}" type="presOf" srcId="{5C20BB62-4790-468E-9564-B7AE5DF24E52}" destId="{4C582EB3-2D77-42E2-AD38-47CBBDD2D591}" srcOrd="0" destOrd="0" presId="urn:microsoft.com/office/officeart/2005/8/layout/cycle3"/>
    <dgm:cxn modelId="{D86A3B36-C24F-4094-9780-A1712ACA4F15}" srcId="{4F95A80F-D75B-48D2-B968-904F2DE7E992}" destId="{72BBEF4B-C2DA-49E5-89F4-5113F4A3B8BE}" srcOrd="3" destOrd="0" parTransId="{4E128672-EE58-4F7F-AFB8-EC5E9A2B7BC8}" sibTransId="{38705176-694E-4516-A0E3-F10966B3A61E}"/>
    <dgm:cxn modelId="{210E135B-81D0-4AAC-A09B-4B4013E4B643}" type="presOf" srcId="{38AEC3DE-68AB-49B6-A5A4-38266E99D9D2}" destId="{462F6357-3E72-4D15-998C-E527DE0D5CBB}" srcOrd="0" destOrd="0" presId="urn:microsoft.com/office/officeart/2005/8/layout/cycle3"/>
    <dgm:cxn modelId="{42084444-62E6-44A2-A732-B34219509578}" type="presOf" srcId="{38E44BA6-5EA7-43DF-A3AF-67D82B2CC00F}" destId="{4748CB69-DADB-4422-964E-C6F9AEF3C4E5}" srcOrd="0" destOrd="0" presId="urn:microsoft.com/office/officeart/2005/8/layout/cycle3"/>
    <dgm:cxn modelId="{772F7091-D9E1-4C60-AFBA-9FF90CCCAEB3}" srcId="{4F95A80F-D75B-48D2-B968-904F2DE7E992}" destId="{488ED133-60A7-49F9-A53C-0FBCCEA9852F}" srcOrd="1" destOrd="0" parTransId="{AE1679AB-AE87-4C3F-88A1-C758FF8C9B9B}" sibTransId="{79638331-249B-40ED-89B5-7B223312172D}"/>
    <dgm:cxn modelId="{DCE7C292-BB12-4002-BAD7-3AE1868911F2}" srcId="{4F95A80F-D75B-48D2-B968-904F2DE7E992}" destId="{5C20BB62-4790-468E-9564-B7AE5DF24E52}" srcOrd="4" destOrd="0" parTransId="{10E0F671-C030-4813-8CE3-C8C9A8C4111C}" sibTransId="{3C87A75F-05B4-4A59-9908-001107966BE3}"/>
    <dgm:cxn modelId="{31CAFE99-A856-41CC-A967-2DD23C0E1E77}" type="presOf" srcId="{AD648ED8-3A7F-46A8-83B2-3D13AD248C8E}" destId="{9263CB86-D1CC-431E-9539-FB129928C3C7}" srcOrd="0" destOrd="0" presId="urn:microsoft.com/office/officeart/2005/8/layout/cycle3"/>
    <dgm:cxn modelId="{30F22A9A-AE17-42B0-B37C-441DD3ED5374}" type="presOf" srcId="{72BBEF4B-C2DA-49E5-89F4-5113F4A3B8BE}" destId="{45D47EE7-1509-424C-A982-3B3A3A806F96}" srcOrd="0" destOrd="0" presId="urn:microsoft.com/office/officeart/2005/8/layout/cycle3"/>
    <dgm:cxn modelId="{446043BF-BC4F-4612-9937-A04345B2D5CA}" srcId="{4F95A80F-D75B-48D2-B968-904F2DE7E992}" destId="{38E44BA6-5EA7-43DF-A3AF-67D82B2CC00F}" srcOrd="0" destOrd="0" parTransId="{E5F8E4B0-4768-4D6F-B425-430E1E42EB05}" sibTransId="{AD648ED8-3A7F-46A8-83B2-3D13AD248C8E}"/>
    <dgm:cxn modelId="{409FB3C1-BC8A-4423-84AB-90E34687CAFD}" type="presParOf" srcId="{B058FCC5-C911-47F0-873B-3096E4260BBD}" destId="{E9003D35-7EC9-44E1-809E-0ED3EE43C131}" srcOrd="0" destOrd="0" presId="urn:microsoft.com/office/officeart/2005/8/layout/cycle3"/>
    <dgm:cxn modelId="{3F969807-841A-4FE1-A340-E599913DDE26}" type="presParOf" srcId="{E9003D35-7EC9-44E1-809E-0ED3EE43C131}" destId="{4748CB69-DADB-4422-964E-C6F9AEF3C4E5}" srcOrd="0" destOrd="0" presId="urn:microsoft.com/office/officeart/2005/8/layout/cycle3"/>
    <dgm:cxn modelId="{23764ED1-9415-49A4-8819-DD1C51456780}" type="presParOf" srcId="{E9003D35-7EC9-44E1-809E-0ED3EE43C131}" destId="{9263CB86-D1CC-431E-9539-FB129928C3C7}" srcOrd="1" destOrd="0" presId="urn:microsoft.com/office/officeart/2005/8/layout/cycle3"/>
    <dgm:cxn modelId="{590F5D64-30EC-4329-A6B6-C0F8D24D740E}" type="presParOf" srcId="{E9003D35-7EC9-44E1-809E-0ED3EE43C131}" destId="{F0765E37-91CD-442E-A147-65E80F2D07CB}" srcOrd="2" destOrd="0" presId="urn:microsoft.com/office/officeart/2005/8/layout/cycle3"/>
    <dgm:cxn modelId="{BD529AB0-17FF-4D75-A8F1-3E6CF84B6873}" type="presParOf" srcId="{E9003D35-7EC9-44E1-809E-0ED3EE43C131}" destId="{462F6357-3E72-4D15-998C-E527DE0D5CBB}" srcOrd="3" destOrd="0" presId="urn:microsoft.com/office/officeart/2005/8/layout/cycle3"/>
    <dgm:cxn modelId="{FEF9E53A-6DFD-4373-8545-9E06E5CF4D3B}" type="presParOf" srcId="{E9003D35-7EC9-44E1-809E-0ED3EE43C131}" destId="{45D47EE7-1509-424C-A982-3B3A3A806F96}" srcOrd="4" destOrd="0" presId="urn:microsoft.com/office/officeart/2005/8/layout/cycle3"/>
    <dgm:cxn modelId="{62D67D31-DB8F-43EA-BB64-833648218CD0}" type="presParOf" srcId="{E9003D35-7EC9-44E1-809E-0ED3EE43C131}" destId="{4C582EB3-2D77-42E2-AD38-47CBBDD2D591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A7EE2AB-E5C3-443F-9C6E-CEFDB2CB8CCF}" type="doc">
      <dgm:prSet loTypeId="urn:diagrams.loki3.com/VaryingWidthList" loCatId="list" qsTypeId="urn:microsoft.com/office/officeart/2005/8/quickstyle/simple1" qsCatId="simple" csTypeId="urn:microsoft.com/office/officeart/2005/8/colors/accent0_3" csCatId="mainScheme" phldr="1"/>
      <dgm:spPr/>
    </dgm:pt>
    <dgm:pt modelId="{51C02950-A002-455D-83A7-9E2959C15DE8}">
      <dgm:prSet phldrT="[Text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4800" b="0" i="0" u="none"/>
            <a:t>Caseload management dashboard</a:t>
          </a:r>
          <a:r>
            <a:rPr lang="en-US" sz="4800" b="0" i="0"/>
            <a:t>​</a:t>
          </a:r>
        </a:p>
      </dgm:t>
    </dgm:pt>
    <dgm:pt modelId="{77D8CF29-D81B-4BF1-AAA2-FA480D5B9115}" type="parTrans" cxnId="{401EFC04-5590-4370-917A-DE3D07BFCDD1}">
      <dgm:prSet/>
      <dgm:spPr/>
      <dgm:t>
        <a:bodyPr/>
        <a:lstStyle/>
        <a:p>
          <a:endParaRPr lang="en-US"/>
        </a:p>
      </dgm:t>
    </dgm:pt>
    <dgm:pt modelId="{EC6E916F-26F3-4FBC-AD3A-0DB7D6AB17FC}" type="sibTrans" cxnId="{401EFC04-5590-4370-917A-DE3D07BFCDD1}">
      <dgm:prSet/>
      <dgm:spPr/>
      <dgm:t>
        <a:bodyPr/>
        <a:lstStyle/>
        <a:p>
          <a:endParaRPr lang="en-US"/>
        </a:p>
      </dgm:t>
    </dgm:pt>
    <dgm:pt modelId="{3211179A-CF99-4901-BA83-11FCB979F99F}">
      <dgm:prSet phldrT="[Text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4800" b="0" i="0" u="none"/>
            <a:t>Automated reminders and alerts</a:t>
          </a:r>
          <a:r>
            <a:rPr lang="en-US" sz="4800" b="0" i="0"/>
            <a:t>​​</a:t>
          </a:r>
          <a:endParaRPr lang="en-US" sz="4800"/>
        </a:p>
      </dgm:t>
    </dgm:pt>
    <dgm:pt modelId="{D26C47C8-226F-4A47-97F5-0736A04A3515}" type="parTrans" cxnId="{ADC7C40D-E74F-403C-9D9F-B4CEB807250C}">
      <dgm:prSet/>
      <dgm:spPr/>
      <dgm:t>
        <a:bodyPr/>
        <a:lstStyle/>
        <a:p>
          <a:endParaRPr lang="en-US"/>
        </a:p>
      </dgm:t>
    </dgm:pt>
    <dgm:pt modelId="{6FD6FF35-F2D6-4288-8B29-A56117FF6E50}" type="sibTrans" cxnId="{ADC7C40D-E74F-403C-9D9F-B4CEB807250C}">
      <dgm:prSet/>
      <dgm:spPr/>
      <dgm:t>
        <a:bodyPr/>
        <a:lstStyle/>
        <a:p>
          <a:endParaRPr lang="en-US"/>
        </a:p>
      </dgm:t>
    </dgm:pt>
    <dgm:pt modelId="{790A4DAC-F790-485B-BA55-675B99D6F2B1}">
      <dgm:prSet phldrT="[Text]" custT="1"/>
      <dgm:spPr/>
      <dgm:t>
        <a:bodyPr/>
        <a:lstStyle/>
        <a:p>
          <a:r>
            <a:rPr lang="en-US" sz="4800" b="0" i="0" u="none"/>
            <a:t>Student summary for quick updates</a:t>
          </a:r>
          <a:endParaRPr lang="en-US" sz="4800"/>
        </a:p>
      </dgm:t>
    </dgm:pt>
    <dgm:pt modelId="{AE57FA9E-ED4A-4CED-B0EC-1A148E06C824}" type="parTrans" cxnId="{F3C29A09-EB1F-403F-9278-34E9DCABC7DA}">
      <dgm:prSet/>
      <dgm:spPr/>
      <dgm:t>
        <a:bodyPr/>
        <a:lstStyle/>
        <a:p>
          <a:endParaRPr lang="en-US"/>
        </a:p>
      </dgm:t>
    </dgm:pt>
    <dgm:pt modelId="{A1DAF79A-9E1B-40D6-AAD3-1D90C146EB68}" type="sibTrans" cxnId="{F3C29A09-EB1F-403F-9278-34E9DCABC7DA}">
      <dgm:prSet/>
      <dgm:spPr/>
      <dgm:t>
        <a:bodyPr/>
        <a:lstStyle/>
        <a:p>
          <a:endParaRPr lang="en-US"/>
        </a:p>
      </dgm:t>
    </dgm:pt>
    <dgm:pt modelId="{1933AAD3-07A6-4F1E-A145-675495D4E541}" type="pres">
      <dgm:prSet presAssocID="{8A7EE2AB-E5C3-443F-9C6E-CEFDB2CB8CCF}" presName="Name0" presStyleCnt="0">
        <dgm:presLayoutVars>
          <dgm:resizeHandles/>
        </dgm:presLayoutVars>
      </dgm:prSet>
      <dgm:spPr/>
    </dgm:pt>
    <dgm:pt modelId="{AE4FEA54-0A06-427F-AC6F-6D2A602CF117}" type="pres">
      <dgm:prSet presAssocID="{51C02950-A002-455D-83A7-9E2959C15DE8}" presName="text" presStyleLbl="node1" presStyleIdx="0" presStyleCnt="3">
        <dgm:presLayoutVars>
          <dgm:bulletEnabled val="1"/>
        </dgm:presLayoutVars>
      </dgm:prSet>
      <dgm:spPr/>
    </dgm:pt>
    <dgm:pt modelId="{1EB85E3E-7F37-4DCF-90C0-6AFBFBAD114D}" type="pres">
      <dgm:prSet presAssocID="{EC6E916F-26F3-4FBC-AD3A-0DB7D6AB17FC}" presName="space" presStyleCnt="0"/>
      <dgm:spPr/>
    </dgm:pt>
    <dgm:pt modelId="{A97CC916-E495-4F19-AFE0-6216FE7C21AB}" type="pres">
      <dgm:prSet presAssocID="{3211179A-CF99-4901-BA83-11FCB979F99F}" presName="text" presStyleLbl="node1" presStyleIdx="1" presStyleCnt="3" custLinFactNeighborX="220">
        <dgm:presLayoutVars>
          <dgm:bulletEnabled val="1"/>
        </dgm:presLayoutVars>
      </dgm:prSet>
      <dgm:spPr/>
    </dgm:pt>
    <dgm:pt modelId="{4E77BB56-11FB-4D5D-9AED-501C2CA41BD9}" type="pres">
      <dgm:prSet presAssocID="{6FD6FF35-F2D6-4288-8B29-A56117FF6E50}" presName="space" presStyleCnt="0"/>
      <dgm:spPr/>
    </dgm:pt>
    <dgm:pt modelId="{052FB91D-36F2-4BA8-9D9F-9919F7897DFA}" type="pres">
      <dgm:prSet presAssocID="{790A4DAC-F790-485B-BA55-675B99D6F2B1}" presName="text" presStyleLbl="node1" presStyleIdx="2" presStyleCnt="3">
        <dgm:presLayoutVars>
          <dgm:bulletEnabled val="1"/>
        </dgm:presLayoutVars>
      </dgm:prSet>
      <dgm:spPr/>
    </dgm:pt>
  </dgm:ptLst>
  <dgm:cxnLst>
    <dgm:cxn modelId="{547E0802-37FB-4CDA-B283-DD14A6AF9747}" type="presOf" srcId="{51C02950-A002-455D-83A7-9E2959C15DE8}" destId="{AE4FEA54-0A06-427F-AC6F-6D2A602CF117}" srcOrd="0" destOrd="0" presId="urn:diagrams.loki3.com/VaryingWidthList"/>
    <dgm:cxn modelId="{401EFC04-5590-4370-917A-DE3D07BFCDD1}" srcId="{8A7EE2AB-E5C3-443F-9C6E-CEFDB2CB8CCF}" destId="{51C02950-A002-455D-83A7-9E2959C15DE8}" srcOrd="0" destOrd="0" parTransId="{77D8CF29-D81B-4BF1-AAA2-FA480D5B9115}" sibTransId="{EC6E916F-26F3-4FBC-AD3A-0DB7D6AB17FC}"/>
    <dgm:cxn modelId="{F3C29A09-EB1F-403F-9278-34E9DCABC7DA}" srcId="{8A7EE2AB-E5C3-443F-9C6E-CEFDB2CB8CCF}" destId="{790A4DAC-F790-485B-BA55-675B99D6F2B1}" srcOrd="2" destOrd="0" parTransId="{AE57FA9E-ED4A-4CED-B0EC-1A148E06C824}" sibTransId="{A1DAF79A-9E1B-40D6-AAD3-1D90C146EB68}"/>
    <dgm:cxn modelId="{ADC7C40D-E74F-403C-9D9F-B4CEB807250C}" srcId="{8A7EE2AB-E5C3-443F-9C6E-CEFDB2CB8CCF}" destId="{3211179A-CF99-4901-BA83-11FCB979F99F}" srcOrd="1" destOrd="0" parTransId="{D26C47C8-226F-4A47-97F5-0736A04A3515}" sibTransId="{6FD6FF35-F2D6-4288-8B29-A56117FF6E50}"/>
    <dgm:cxn modelId="{E3924E66-BE4B-4FA3-970F-E7A74C8F2326}" type="presOf" srcId="{8A7EE2AB-E5C3-443F-9C6E-CEFDB2CB8CCF}" destId="{1933AAD3-07A6-4F1E-A145-675495D4E541}" srcOrd="0" destOrd="0" presId="urn:diagrams.loki3.com/VaryingWidthList"/>
    <dgm:cxn modelId="{33235E96-5393-4D1E-AA48-A546208E77E6}" type="presOf" srcId="{790A4DAC-F790-485B-BA55-675B99D6F2B1}" destId="{052FB91D-36F2-4BA8-9D9F-9919F7897DFA}" srcOrd="0" destOrd="0" presId="urn:diagrams.loki3.com/VaryingWidthList"/>
    <dgm:cxn modelId="{501BEAF8-D756-4307-A3FF-A95B9ED8DE1B}" type="presOf" srcId="{3211179A-CF99-4901-BA83-11FCB979F99F}" destId="{A97CC916-E495-4F19-AFE0-6216FE7C21AB}" srcOrd="0" destOrd="0" presId="urn:diagrams.loki3.com/VaryingWidthList"/>
    <dgm:cxn modelId="{AAE64F8F-046A-413E-993A-D6ACA4D8A1D6}" type="presParOf" srcId="{1933AAD3-07A6-4F1E-A145-675495D4E541}" destId="{AE4FEA54-0A06-427F-AC6F-6D2A602CF117}" srcOrd="0" destOrd="0" presId="urn:diagrams.loki3.com/VaryingWidthList"/>
    <dgm:cxn modelId="{B10801DF-5249-4A9D-88F2-0F98FFDD6B75}" type="presParOf" srcId="{1933AAD3-07A6-4F1E-A145-675495D4E541}" destId="{1EB85E3E-7F37-4DCF-90C0-6AFBFBAD114D}" srcOrd="1" destOrd="0" presId="urn:diagrams.loki3.com/VaryingWidthList"/>
    <dgm:cxn modelId="{D5E76EF0-8451-41D8-8D1B-644B2B669459}" type="presParOf" srcId="{1933AAD3-07A6-4F1E-A145-675495D4E541}" destId="{A97CC916-E495-4F19-AFE0-6216FE7C21AB}" srcOrd="2" destOrd="0" presId="urn:diagrams.loki3.com/VaryingWidthList"/>
    <dgm:cxn modelId="{DBC8630A-9D77-44F1-A440-1D1B22F5C441}" type="presParOf" srcId="{1933AAD3-07A6-4F1E-A145-675495D4E541}" destId="{4E77BB56-11FB-4D5D-9AED-501C2CA41BD9}" srcOrd="3" destOrd="0" presId="urn:diagrams.loki3.com/VaryingWidthList"/>
    <dgm:cxn modelId="{A7470F76-111C-4B8B-8FE2-45509DA49873}" type="presParOf" srcId="{1933AAD3-07A6-4F1E-A145-675495D4E541}" destId="{052FB91D-36F2-4BA8-9D9F-9919F7897DFA}" srcOrd="4" destOrd="0" presId="urn:diagrams.loki3.com/VaryingWidth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14C7B4-ED49-4FE0-AC5E-DDEF37F06140}">
      <dsp:nvSpPr>
        <dsp:cNvPr id="0" name=""/>
        <dsp:cNvSpPr/>
      </dsp:nvSpPr>
      <dsp:spPr>
        <a:xfrm>
          <a:off x="617753" y="559"/>
          <a:ext cx="2953111" cy="177186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Special Education (IEP process)</a:t>
          </a:r>
        </a:p>
      </dsp:txBody>
      <dsp:txXfrm>
        <a:off x="617753" y="559"/>
        <a:ext cx="2953111" cy="1771866"/>
      </dsp:txXfrm>
    </dsp:sp>
    <dsp:sp modelId="{2ADC9A36-EDAF-447C-BC1E-3D58895DD602}">
      <dsp:nvSpPr>
        <dsp:cNvPr id="0" name=""/>
        <dsp:cNvSpPr/>
      </dsp:nvSpPr>
      <dsp:spPr>
        <a:xfrm>
          <a:off x="3866175" y="559"/>
          <a:ext cx="2953111" cy="177186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Section 504</a:t>
          </a:r>
        </a:p>
      </dsp:txBody>
      <dsp:txXfrm>
        <a:off x="3866175" y="559"/>
        <a:ext cx="2953111" cy="1771866"/>
      </dsp:txXfrm>
    </dsp:sp>
    <dsp:sp modelId="{FE4313C5-1A2A-468E-8F10-0E05ADEDB036}">
      <dsp:nvSpPr>
        <dsp:cNvPr id="0" name=""/>
        <dsp:cNvSpPr/>
      </dsp:nvSpPr>
      <dsp:spPr>
        <a:xfrm>
          <a:off x="7114597" y="559"/>
          <a:ext cx="2953111" cy="177186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RTI/MTSS</a:t>
          </a:r>
        </a:p>
      </dsp:txBody>
      <dsp:txXfrm>
        <a:off x="7114597" y="559"/>
        <a:ext cx="2953111" cy="1771866"/>
      </dsp:txXfrm>
    </dsp:sp>
    <dsp:sp modelId="{536698C1-7F53-4733-AA48-F10A221235B9}">
      <dsp:nvSpPr>
        <dsp:cNvPr id="0" name=""/>
        <dsp:cNvSpPr/>
      </dsp:nvSpPr>
      <dsp:spPr>
        <a:xfrm>
          <a:off x="617753" y="2067737"/>
          <a:ext cx="2953111" cy="177186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EB/EL Services</a:t>
          </a:r>
        </a:p>
      </dsp:txBody>
      <dsp:txXfrm>
        <a:off x="617753" y="2067737"/>
        <a:ext cx="2953111" cy="1771866"/>
      </dsp:txXfrm>
    </dsp:sp>
    <dsp:sp modelId="{3B76E0BE-3056-4F3F-913B-8B6ECCE5DDBE}">
      <dsp:nvSpPr>
        <dsp:cNvPr id="0" name=""/>
        <dsp:cNvSpPr/>
      </dsp:nvSpPr>
      <dsp:spPr>
        <a:xfrm>
          <a:off x="3866175" y="2067737"/>
          <a:ext cx="2953111" cy="177186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Service Tracking</a:t>
          </a:r>
        </a:p>
      </dsp:txBody>
      <dsp:txXfrm>
        <a:off x="3866175" y="2067737"/>
        <a:ext cx="2953111" cy="1771866"/>
      </dsp:txXfrm>
    </dsp:sp>
    <dsp:sp modelId="{C9FF4398-46A5-4AA2-B351-EF9157CB0B46}">
      <dsp:nvSpPr>
        <dsp:cNvPr id="0" name=""/>
        <dsp:cNvSpPr/>
      </dsp:nvSpPr>
      <dsp:spPr>
        <a:xfrm>
          <a:off x="7114597" y="2067737"/>
          <a:ext cx="2953111" cy="177186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SHARS</a:t>
          </a:r>
        </a:p>
      </dsp:txBody>
      <dsp:txXfrm>
        <a:off x="7114597" y="2067737"/>
        <a:ext cx="2953111" cy="177186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63CB86-D1CC-431E-9539-FB129928C3C7}">
      <dsp:nvSpPr>
        <dsp:cNvPr id="0" name=""/>
        <dsp:cNvSpPr/>
      </dsp:nvSpPr>
      <dsp:spPr>
        <a:xfrm>
          <a:off x="3442711" y="-24965"/>
          <a:ext cx="3800039" cy="3800039"/>
        </a:xfrm>
        <a:prstGeom prst="circularArrow">
          <a:avLst>
            <a:gd name="adj1" fmla="val 5544"/>
            <a:gd name="adj2" fmla="val 330680"/>
            <a:gd name="adj3" fmla="val 13731912"/>
            <a:gd name="adj4" fmla="val 17412809"/>
            <a:gd name="adj5" fmla="val 5757"/>
          </a:avLst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48CB69-DADB-4422-964E-C6F9AEF3C4E5}">
      <dsp:nvSpPr>
        <dsp:cNvPr id="0" name=""/>
        <dsp:cNvSpPr/>
      </dsp:nvSpPr>
      <dsp:spPr>
        <a:xfrm>
          <a:off x="4436188" y="1066"/>
          <a:ext cx="1813084" cy="906542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/>
            <a:t>Plan: </a:t>
          </a:r>
          <a:r>
            <a:rPr lang="en-US" sz="1200" kern="1200"/>
            <a:t>Case management, compliance workflows, dashboards​</a:t>
          </a:r>
        </a:p>
      </dsp:txBody>
      <dsp:txXfrm>
        <a:off x="4480442" y="45320"/>
        <a:ext cx="1724576" cy="818034"/>
      </dsp:txXfrm>
    </dsp:sp>
    <dsp:sp modelId="{F0765E37-91CD-442E-A147-65E80F2D07CB}">
      <dsp:nvSpPr>
        <dsp:cNvPr id="0" name=""/>
        <dsp:cNvSpPr/>
      </dsp:nvSpPr>
      <dsp:spPr>
        <a:xfrm>
          <a:off x="5977362" y="1120795"/>
          <a:ext cx="1813084" cy="906542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/>
            <a:t>Assign: </a:t>
          </a:r>
          <a:r>
            <a:rPr lang="en-US" sz="1200" kern="1200"/>
            <a:t>Visibility into staffing needs, optimize utilization​</a:t>
          </a:r>
        </a:p>
      </dsp:txBody>
      <dsp:txXfrm>
        <a:off x="6021616" y="1165049"/>
        <a:ext cx="1724576" cy="818034"/>
      </dsp:txXfrm>
    </dsp:sp>
    <dsp:sp modelId="{462F6357-3E72-4D15-998C-E527DE0D5CBB}">
      <dsp:nvSpPr>
        <dsp:cNvPr id="0" name=""/>
        <dsp:cNvSpPr/>
      </dsp:nvSpPr>
      <dsp:spPr>
        <a:xfrm>
          <a:off x="5388686" y="2932553"/>
          <a:ext cx="1813084" cy="906542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/>
            <a:t>Schedule: </a:t>
          </a:r>
          <a:r>
            <a:rPr lang="en-US" sz="1200" kern="1200"/>
            <a:t>Reduce scheduling time, adapt quickly to needs​</a:t>
          </a:r>
        </a:p>
      </dsp:txBody>
      <dsp:txXfrm>
        <a:off x="5432940" y="2976807"/>
        <a:ext cx="1724576" cy="818034"/>
      </dsp:txXfrm>
    </dsp:sp>
    <dsp:sp modelId="{45D47EE7-1509-424C-A982-3B3A3A806F96}">
      <dsp:nvSpPr>
        <dsp:cNvPr id="0" name=""/>
        <dsp:cNvSpPr/>
      </dsp:nvSpPr>
      <dsp:spPr>
        <a:xfrm>
          <a:off x="3483690" y="2932553"/>
          <a:ext cx="1813084" cy="906542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/>
            <a:t>Deliver: </a:t>
          </a:r>
          <a:r>
            <a:rPr lang="en-US" sz="1200" kern="1200"/>
            <a:t>Efficient documentation, monitor compliance, maximize Medicaid​</a:t>
          </a:r>
        </a:p>
      </dsp:txBody>
      <dsp:txXfrm>
        <a:off x="3527944" y="2976807"/>
        <a:ext cx="1724576" cy="818034"/>
      </dsp:txXfrm>
    </dsp:sp>
    <dsp:sp modelId="{4C582EB3-2D77-42E2-AD38-47CBBDD2D591}">
      <dsp:nvSpPr>
        <dsp:cNvPr id="0" name=""/>
        <dsp:cNvSpPr/>
      </dsp:nvSpPr>
      <dsp:spPr>
        <a:xfrm>
          <a:off x="2895014" y="1120795"/>
          <a:ext cx="1813084" cy="906542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/>
            <a:t>Claim: </a:t>
          </a:r>
          <a:r>
            <a:rPr lang="en-US" sz="1200" kern="1200"/>
            <a:t>Submit claims confidently, monitor trends and revenue​</a:t>
          </a:r>
        </a:p>
      </dsp:txBody>
      <dsp:txXfrm>
        <a:off x="2939268" y="1165049"/>
        <a:ext cx="1724576" cy="81803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4FEA54-0A06-427F-AC6F-6D2A602CF117}">
      <dsp:nvSpPr>
        <dsp:cNvPr id="0" name=""/>
        <dsp:cNvSpPr/>
      </dsp:nvSpPr>
      <dsp:spPr>
        <a:xfrm>
          <a:off x="996393" y="1875"/>
          <a:ext cx="8692675" cy="123755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4800" b="0" i="0" u="none" kern="1200"/>
            <a:t>Caseload management dashboard</a:t>
          </a:r>
          <a:r>
            <a:rPr lang="en-US" sz="4800" b="0" i="0" kern="1200"/>
            <a:t>​</a:t>
          </a:r>
        </a:p>
      </dsp:txBody>
      <dsp:txXfrm>
        <a:off x="996393" y="1875"/>
        <a:ext cx="8692675" cy="1237552"/>
      </dsp:txXfrm>
    </dsp:sp>
    <dsp:sp modelId="{A97CC916-E495-4F19-AFE0-6216FE7C21AB}">
      <dsp:nvSpPr>
        <dsp:cNvPr id="0" name=""/>
        <dsp:cNvSpPr/>
      </dsp:nvSpPr>
      <dsp:spPr>
        <a:xfrm>
          <a:off x="1209743" y="1301305"/>
          <a:ext cx="8302505" cy="123755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4800" b="0" i="0" u="none" kern="1200"/>
            <a:t>Automated reminders and alerts</a:t>
          </a:r>
          <a:r>
            <a:rPr lang="en-US" sz="4800" b="0" i="0" kern="1200"/>
            <a:t>​​</a:t>
          </a:r>
          <a:endParaRPr lang="en-US" sz="4800" kern="1200"/>
        </a:p>
      </dsp:txBody>
      <dsp:txXfrm>
        <a:off x="1209743" y="1301305"/>
        <a:ext cx="8302505" cy="1237552"/>
      </dsp:txXfrm>
    </dsp:sp>
    <dsp:sp modelId="{052FB91D-36F2-4BA8-9D9F-9919F7897DFA}">
      <dsp:nvSpPr>
        <dsp:cNvPr id="0" name=""/>
        <dsp:cNvSpPr/>
      </dsp:nvSpPr>
      <dsp:spPr>
        <a:xfrm>
          <a:off x="761293" y="2600735"/>
          <a:ext cx="9162875" cy="123755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b="0" i="0" u="none" kern="1200"/>
            <a:t>Student summary for quick updates</a:t>
          </a:r>
          <a:endParaRPr lang="en-US" sz="4800" kern="1200"/>
        </a:p>
      </dsp:txBody>
      <dsp:txXfrm>
        <a:off x="761293" y="2600735"/>
        <a:ext cx="9162875" cy="12375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diagrams.loki3.com/VaryingWidthList">
  <dgm:title val="Varying Width List"/>
  <dgm:desc val="Use for emphasizing items of different weights.  Good for large amounts of Level 1 text.  The width of each shape is independently determined based on its text."/>
  <dgm:catLst>
    <dgm:cat type="list" pri="4160"/>
    <dgm:cat type="officeonline" pri="5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text" val="20"/>
      <dgm:constr type="h" for="ch" forName="text" refType="h"/>
      <dgm:constr type="primFontSz" for="ch" forName="text" op="equ" val="65"/>
      <dgm:constr type="h" for="ch" forName="space" refType="h" fact="0.05"/>
    </dgm:constrLst>
    <dgm:forEach name="Name1" axis="ch" ptType="node">
      <dgm:layoutNode name="text" styleLbl="node1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tMarg" refType="primFontSz" fact="0.2"/>
          <dgm:constr type="bMarg" refType="primFontSz" fact="0.2"/>
          <dgm:constr type="lMarg" refType="primFontSz" fact="0.2"/>
          <dgm:constr type="rMarg" refType="primFontSz" fact="0.2"/>
        </dgm:constrLst>
        <dgm:ruleLst>
          <dgm:rule type="w" val="INF" fact="NaN" max="NaN"/>
          <dgm:rule type="primFontSz" val="5" fact="NaN" max="NaN"/>
        </dgm:ruleLst>
      </dgm:layoutNode>
      <dgm:choose name="Name2">
        <dgm:if name="Name3" axis="par ch" ptType="doc node" func="cnt" op="gte" val="2">
          <dgm:forEach name="Name4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if>
        <dgm:else name="Name5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C0E98E-675A-4340-A4A8-77129BA20767}" type="datetimeFigureOut">
              <a:rPr lang="en-US" smtClean="0"/>
              <a:t>4/17/2025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C97EDA-3EE1-433D-89ED-BE6F36B7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635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C97EDA-3EE1-433D-89ED-BE6F36B75B1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384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" y="0"/>
            <a:ext cx="12191674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057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"/>
            <a:ext cx="12191671" cy="685799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715500" y="6400800"/>
            <a:ext cx="1727200" cy="182880"/>
          </a:xfrm>
        </p:spPr>
        <p:txBody>
          <a:bodyPr/>
          <a:lstStyle/>
          <a:p>
            <a:fld id="{640752C8-926F-FD4A-B45A-8E3C8C98F835}" type="datetime4">
              <a:rPr lang="en-US" smtClean="0"/>
              <a:t>April 17, 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972300" y="6400800"/>
            <a:ext cx="2743200" cy="182880"/>
          </a:xfrm>
        </p:spPr>
        <p:txBody>
          <a:bodyPr/>
          <a:lstStyle/>
          <a:p>
            <a:r>
              <a:rPr lang="en-US"/>
              <a:t>©</a:t>
            </a:r>
            <a:fld id="{14D07DC1-83B4-FE48-BA93-5069EAF94FD5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6972300" y="5194300"/>
            <a:ext cx="4470400" cy="1066800"/>
          </a:xfrm>
        </p:spPr>
        <p:txBody>
          <a:bodyPr>
            <a:noAutofit/>
          </a:bodyPr>
          <a:lstStyle>
            <a:lvl1pPr marL="0" indent="0">
              <a:lnSpc>
                <a:spcPts val="1500"/>
              </a:lnSpc>
              <a:buNone/>
              <a:defRPr sz="1100" spc="100" baseline="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DATE:		MONTH XX, XXXX</a:t>
            </a:r>
          </a:p>
          <a:p>
            <a:pPr lvl="0"/>
            <a:r>
              <a:rPr lang="en-US"/>
              <a:t>PRESENTED TO:	FIRSTNAME LASTNAME</a:t>
            </a:r>
          </a:p>
          <a:p>
            <a:pPr lvl="0"/>
            <a:r>
              <a:rPr lang="en-US"/>
              <a:t>PRESENTED BY:	FIRSTNAME LASTNAME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6972300" y="3568526"/>
            <a:ext cx="4429125" cy="1248984"/>
          </a:xfrm>
        </p:spPr>
        <p:txBody>
          <a:bodyPr anchor="ctr" anchorCtr="0"/>
          <a:lstStyle>
            <a:lvl1pPr marL="0" indent="0" algn="ctr">
              <a:buNone/>
              <a:defRPr baseline="0">
                <a:solidFill>
                  <a:schemeClr val="tx2"/>
                </a:solidFill>
                <a:latin typeface="Lato Black" panose="020F0A02020204030203" pitchFamily="34" charset="0"/>
              </a:defRPr>
            </a:lvl1pPr>
          </a:lstStyle>
          <a:p>
            <a:r>
              <a:rPr lang="en-US"/>
              <a:t>Click to insert partner logo.</a:t>
            </a:r>
          </a:p>
        </p:txBody>
      </p: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731520" y="1487395"/>
            <a:ext cx="8229600" cy="1544638"/>
          </a:xfrm>
        </p:spPr>
        <p:txBody>
          <a:bodyPr anchor="t" anchorCtr="0">
            <a:noAutofit/>
          </a:bodyPr>
          <a:lstStyle>
            <a:lvl1pPr algn="l">
              <a:lnSpc>
                <a:spcPts val="5500"/>
              </a:lnSpc>
              <a:defRPr sz="5000">
                <a:solidFill>
                  <a:schemeClr val="bg2"/>
                </a:solidFill>
              </a:defRPr>
            </a:lvl1pPr>
          </a:lstStyle>
          <a:p>
            <a:r>
              <a:rPr lang="en-US"/>
              <a:t>Title of Presentation</a:t>
            </a:r>
            <a:br>
              <a:rPr lang="en-US"/>
            </a:br>
            <a:r>
              <a:rPr lang="en-US"/>
              <a:t>Second Line Optional</a:t>
            </a:r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31520" y="3114583"/>
            <a:ext cx="8229600" cy="1014412"/>
          </a:xfrm>
        </p:spPr>
        <p:txBody>
          <a:bodyPr>
            <a:noAutofit/>
          </a:bodyPr>
          <a:lstStyle>
            <a:lvl1pPr marL="0" indent="0" algn="l">
              <a:lnSpc>
                <a:spcPts val="3000"/>
              </a:lnSpc>
              <a:spcBef>
                <a:spcPts val="400"/>
              </a:spcBef>
              <a:buNone/>
              <a:defRPr sz="2800">
                <a:solidFill>
                  <a:schemeClr val="accent2"/>
                </a:solidFill>
                <a:latin typeface="Lato Light" panose="020F030202020403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Presentation Subhead Optional</a:t>
            </a:r>
          </a:p>
          <a:p>
            <a:r>
              <a:rPr lang="en-US"/>
              <a:t>Second Line Optional</a:t>
            </a:r>
          </a:p>
        </p:txBody>
      </p:sp>
    </p:spTree>
    <p:extLst>
      <p:ext uri="{BB962C8B-B14F-4D97-AF65-F5344CB8AC3E}">
        <p14:creationId xmlns:p14="http://schemas.microsoft.com/office/powerpoint/2010/main" val="1712907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" y="0"/>
            <a:ext cx="12191674" cy="685800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474720" y="6400800"/>
            <a:ext cx="2438400" cy="182880"/>
          </a:xfrm>
        </p:spPr>
        <p:txBody>
          <a:bodyPr/>
          <a:lstStyle/>
          <a:p>
            <a:fld id="{59F3F404-9693-0943-80BC-AA104D4A2A8C}" type="datetime4">
              <a:rPr lang="en-US" smtClean="0"/>
              <a:t>April 17, 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731520" y="6400800"/>
            <a:ext cx="2743200" cy="182880"/>
          </a:xfrm>
        </p:spPr>
        <p:txBody>
          <a:bodyPr/>
          <a:lstStyle/>
          <a:p>
            <a:r>
              <a:rPr lang="en-US"/>
              <a:t>©</a:t>
            </a:r>
            <a:fld id="{F563873E-CAA2-EE4F-86CD-A170722566B1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731520" y="914400"/>
            <a:ext cx="3162300" cy="79765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>
              <a:lnSpc>
                <a:spcPts val="5500"/>
              </a:lnSpc>
              <a:spcBef>
                <a:spcPct val="0"/>
              </a:spcBef>
              <a:buNone/>
              <a:defRPr sz="5000" baseline="0">
                <a:solidFill>
                  <a:schemeClr val="tx2"/>
                </a:solidFill>
                <a:latin typeface="Karbon Slab Stencil Regular" pitchFamily="50" charset="0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Agenda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5296829" y="1206500"/>
            <a:ext cx="6133171" cy="471170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Arial" panose="020B0604020202020204" pitchFamily="34" charset="0"/>
              <a:buNone/>
              <a:tabLst/>
              <a:defRPr sz="2500" baseline="0">
                <a:latin typeface="Lato Light" panose="020F0302020204030203" pitchFamily="34" charset="0"/>
              </a:defRPr>
            </a:lvl1pPr>
            <a:lvl2pPr marL="0" indent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None/>
              <a:defRPr lang="en-US" sz="2500" i="1" kern="1200" dirty="0" smtClean="0">
                <a:solidFill>
                  <a:schemeClr val="tx1"/>
                </a:solidFill>
                <a:latin typeface="Lato Light" panose="020F0302020204030203" pitchFamily="34" charset="0"/>
                <a:ea typeface="+mn-ea"/>
                <a:cs typeface="+mn-cs"/>
              </a:defRPr>
            </a:lvl2pPr>
            <a:lvl3pPr marL="914400" indent="0">
              <a:buNone/>
              <a:defRPr>
                <a:latin typeface="Lato Light" panose="020F0302020204030203" pitchFamily="34" charset="0"/>
              </a:defRPr>
            </a:lvl3pPr>
            <a:lvl4pPr marL="1371600" indent="0">
              <a:buNone/>
              <a:defRPr>
                <a:latin typeface="Lato Light" panose="020F0302020204030203" pitchFamily="34" charset="0"/>
              </a:defRPr>
            </a:lvl4pPr>
            <a:lvl5pPr marL="1828800" indent="0">
              <a:buNone/>
              <a:defRPr>
                <a:latin typeface="Lato Light" panose="020F0302020204030203" pitchFamily="34" charset="0"/>
              </a:defRPr>
            </a:lvl5pPr>
          </a:lstStyle>
          <a:p>
            <a:pPr lvl="0"/>
            <a:r>
              <a:rPr lang="en-US"/>
              <a:t>Section Title One</a:t>
            </a:r>
          </a:p>
          <a:p>
            <a:pPr lvl="1"/>
            <a:endParaRPr lang="en-US"/>
          </a:p>
          <a:p>
            <a:pPr lvl="0"/>
            <a:r>
              <a:rPr lang="en-US"/>
              <a:t>Section Title Two</a:t>
            </a:r>
          </a:p>
          <a:p>
            <a:pPr lvl="1"/>
            <a:endParaRPr lang="en-US"/>
          </a:p>
          <a:p>
            <a:pPr lvl="0"/>
            <a:r>
              <a:rPr lang="en-US"/>
              <a:t>Section Title Three</a:t>
            </a:r>
          </a:p>
          <a:p>
            <a:pPr lvl="1"/>
            <a:endParaRPr lang="en-US"/>
          </a:p>
          <a:p>
            <a:pPr lvl="0"/>
            <a:r>
              <a:rPr lang="en-US"/>
              <a:t>Section Title Four</a:t>
            </a:r>
          </a:p>
          <a:p>
            <a:pPr lvl="1"/>
            <a:endParaRPr lang="en-US"/>
          </a:p>
          <a:p>
            <a:pPr lvl="0"/>
            <a:r>
              <a:rPr lang="en-US"/>
              <a:t>Section Title Five</a:t>
            </a:r>
          </a:p>
          <a:p>
            <a:pPr lvl="0"/>
            <a:endParaRPr lang="en-US"/>
          </a:p>
          <a:p>
            <a:pPr lvl="0"/>
            <a:r>
              <a:rPr lang="en-US"/>
              <a:t>Section Title Six</a:t>
            </a:r>
          </a:p>
          <a:p>
            <a:pPr lvl="1"/>
            <a:endParaRPr lang="en-US"/>
          </a:p>
          <a:p>
            <a:pPr lvl="0"/>
            <a:r>
              <a:rPr lang="en-US"/>
              <a:t>Section Title Seven</a:t>
            </a:r>
          </a:p>
          <a:p>
            <a:pPr lvl="1"/>
            <a:endParaRPr lang="en-US"/>
          </a:p>
          <a:p>
            <a:pPr lvl="0"/>
            <a:r>
              <a:rPr lang="en-US"/>
              <a:t>Section Title Eight</a:t>
            </a:r>
          </a:p>
        </p:txBody>
      </p:sp>
      <p:sp>
        <p:nvSpPr>
          <p:cNvPr id="26" name="Text Placeholder 6"/>
          <p:cNvSpPr>
            <a:spLocks noGrp="1"/>
          </p:cNvSpPr>
          <p:nvPr>
            <p:ph type="body" sz="quarter" idx="25" hasCustomPrompt="1"/>
          </p:nvPr>
        </p:nvSpPr>
        <p:spPr>
          <a:xfrm>
            <a:off x="4525136" y="1115322"/>
            <a:ext cx="475488" cy="475488"/>
          </a:xfrm>
          <a:prstGeom prst="ellipse">
            <a:avLst/>
          </a:prstGeom>
          <a:solidFill>
            <a:schemeClr val="bg2"/>
          </a:solidFill>
        </p:spPr>
        <p:txBody>
          <a:bodyPr anchor="b" anchorCtr="0"/>
          <a:lstStyle>
            <a:lvl1pPr marL="0" indent="0" algn="ctr">
              <a:buNone/>
              <a:defRPr lang="en-US" sz="2000" b="1" kern="1200" spc="100" baseline="0" dirty="0" smtClean="0">
                <a:solidFill>
                  <a:schemeClr val="bg1"/>
                </a:solidFill>
                <a:latin typeface="Karbon Slab Stencil Bold" pitchFamily="50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01</a:t>
            </a:r>
          </a:p>
        </p:txBody>
      </p:sp>
      <p:sp>
        <p:nvSpPr>
          <p:cNvPr id="27" name="Text Placeholder 6"/>
          <p:cNvSpPr>
            <a:spLocks noGrp="1"/>
          </p:cNvSpPr>
          <p:nvPr>
            <p:ph type="body" sz="quarter" idx="26" hasCustomPrompt="1"/>
          </p:nvPr>
        </p:nvSpPr>
        <p:spPr>
          <a:xfrm>
            <a:off x="4525136" y="3660358"/>
            <a:ext cx="475488" cy="475488"/>
          </a:xfrm>
          <a:prstGeom prst="ellipse">
            <a:avLst/>
          </a:prstGeom>
          <a:solidFill>
            <a:schemeClr val="bg2"/>
          </a:solidFill>
        </p:spPr>
        <p:txBody>
          <a:bodyPr anchor="b" anchorCtr="0"/>
          <a:lstStyle>
            <a:lvl1pPr marL="0" indent="0" algn="ctr">
              <a:buNone/>
              <a:defRPr lang="en-US" sz="2000" b="1" kern="1200" spc="100" baseline="0" dirty="0" smtClean="0">
                <a:solidFill>
                  <a:schemeClr val="bg1"/>
                </a:solidFill>
                <a:latin typeface="Karbon Slab Stencil Bold" pitchFamily="50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05</a:t>
            </a:r>
          </a:p>
        </p:txBody>
      </p:sp>
      <p:sp>
        <p:nvSpPr>
          <p:cNvPr id="28" name="Text Placeholder 6"/>
          <p:cNvSpPr>
            <a:spLocks noGrp="1"/>
          </p:cNvSpPr>
          <p:nvPr>
            <p:ph type="body" sz="quarter" idx="27" hasCustomPrompt="1"/>
          </p:nvPr>
        </p:nvSpPr>
        <p:spPr>
          <a:xfrm>
            <a:off x="4525136" y="3024099"/>
            <a:ext cx="475488" cy="475488"/>
          </a:xfrm>
          <a:prstGeom prst="ellipse">
            <a:avLst/>
          </a:prstGeom>
          <a:solidFill>
            <a:schemeClr val="bg2"/>
          </a:solidFill>
        </p:spPr>
        <p:txBody>
          <a:bodyPr anchor="b" anchorCtr="0"/>
          <a:lstStyle>
            <a:lvl1pPr marL="0" indent="0" algn="ctr">
              <a:buNone/>
              <a:defRPr lang="en-US" sz="2000" b="1" kern="1200" spc="100" baseline="0" dirty="0" smtClean="0">
                <a:solidFill>
                  <a:schemeClr val="bg1"/>
                </a:solidFill>
                <a:latin typeface="Karbon Slab Stencil Bold" pitchFamily="50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04</a:t>
            </a:r>
          </a:p>
        </p:txBody>
      </p:sp>
      <p:sp>
        <p:nvSpPr>
          <p:cNvPr id="29" name="Text Placeholder 6"/>
          <p:cNvSpPr>
            <a:spLocks noGrp="1"/>
          </p:cNvSpPr>
          <p:nvPr>
            <p:ph type="body" sz="quarter" idx="28" hasCustomPrompt="1"/>
          </p:nvPr>
        </p:nvSpPr>
        <p:spPr>
          <a:xfrm>
            <a:off x="4525136" y="2387840"/>
            <a:ext cx="475488" cy="475488"/>
          </a:xfrm>
          <a:prstGeom prst="ellipse">
            <a:avLst/>
          </a:prstGeom>
          <a:solidFill>
            <a:schemeClr val="bg2"/>
          </a:solidFill>
        </p:spPr>
        <p:txBody>
          <a:bodyPr anchor="b" anchorCtr="0"/>
          <a:lstStyle>
            <a:lvl1pPr marL="0" indent="0" algn="ctr">
              <a:buNone/>
              <a:defRPr lang="en-US" sz="2000" b="1" kern="1200" spc="100" baseline="0" dirty="0" smtClean="0">
                <a:solidFill>
                  <a:schemeClr val="bg1"/>
                </a:solidFill>
                <a:latin typeface="Karbon Slab Stencil Bold" pitchFamily="50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03</a:t>
            </a:r>
          </a:p>
        </p:txBody>
      </p:sp>
      <p:sp>
        <p:nvSpPr>
          <p:cNvPr id="30" name="Text Placeholder 6"/>
          <p:cNvSpPr>
            <a:spLocks noGrp="1"/>
          </p:cNvSpPr>
          <p:nvPr>
            <p:ph type="body" sz="quarter" idx="29" hasCustomPrompt="1"/>
          </p:nvPr>
        </p:nvSpPr>
        <p:spPr>
          <a:xfrm>
            <a:off x="4525136" y="1751581"/>
            <a:ext cx="475488" cy="475488"/>
          </a:xfrm>
          <a:prstGeom prst="ellipse">
            <a:avLst/>
          </a:prstGeom>
          <a:solidFill>
            <a:schemeClr val="bg2"/>
          </a:solidFill>
        </p:spPr>
        <p:txBody>
          <a:bodyPr anchor="b" anchorCtr="0"/>
          <a:lstStyle>
            <a:lvl1pPr marL="0" indent="0" algn="ctr">
              <a:buNone/>
              <a:defRPr lang="en-US" sz="2000" b="1" kern="1200" spc="100" baseline="0" dirty="0" smtClean="0">
                <a:solidFill>
                  <a:schemeClr val="bg1"/>
                </a:solidFill>
                <a:latin typeface="Karbon Slab Stencil Bold" pitchFamily="50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02</a:t>
            </a:r>
          </a:p>
        </p:txBody>
      </p:sp>
      <p:sp>
        <p:nvSpPr>
          <p:cNvPr id="32" name="Text Placeholder 6"/>
          <p:cNvSpPr>
            <a:spLocks noGrp="1"/>
          </p:cNvSpPr>
          <p:nvPr>
            <p:ph type="body" sz="quarter" idx="30" hasCustomPrompt="1"/>
          </p:nvPr>
        </p:nvSpPr>
        <p:spPr>
          <a:xfrm>
            <a:off x="4525136" y="5569134"/>
            <a:ext cx="475488" cy="475488"/>
          </a:xfrm>
          <a:prstGeom prst="ellipse">
            <a:avLst/>
          </a:prstGeom>
          <a:solidFill>
            <a:schemeClr val="bg2"/>
          </a:solidFill>
        </p:spPr>
        <p:txBody>
          <a:bodyPr anchor="b" anchorCtr="0"/>
          <a:lstStyle>
            <a:lvl1pPr marL="0" indent="0" algn="ctr">
              <a:buNone/>
              <a:defRPr lang="en-US" sz="2000" b="1" kern="1200" spc="100" baseline="0" dirty="0" smtClean="0">
                <a:solidFill>
                  <a:schemeClr val="bg1"/>
                </a:solidFill>
                <a:latin typeface="Karbon Slab Stencil Bold" pitchFamily="50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08</a:t>
            </a:r>
          </a:p>
        </p:txBody>
      </p:sp>
      <p:sp>
        <p:nvSpPr>
          <p:cNvPr id="33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4525136" y="4932876"/>
            <a:ext cx="475488" cy="475488"/>
          </a:xfrm>
          <a:prstGeom prst="ellipse">
            <a:avLst/>
          </a:prstGeom>
          <a:solidFill>
            <a:schemeClr val="bg2"/>
          </a:solidFill>
        </p:spPr>
        <p:txBody>
          <a:bodyPr anchor="b" anchorCtr="0"/>
          <a:lstStyle>
            <a:lvl1pPr marL="0" indent="0" algn="ctr">
              <a:buNone/>
              <a:defRPr lang="en-US" sz="2000" b="1" kern="1200" spc="100" baseline="0" dirty="0" smtClean="0">
                <a:solidFill>
                  <a:schemeClr val="bg1"/>
                </a:solidFill>
                <a:latin typeface="Karbon Slab Stencil Bold" pitchFamily="50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07</a:t>
            </a:r>
          </a:p>
        </p:txBody>
      </p:sp>
      <p:sp>
        <p:nvSpPr>
          <p:cNvPr id="34" name="Text Placeholder 6"/>
          <p:cNvSpPr>
            <a:spLocks noGrp="1"/>
          </p:cNvSpPr>
          <p:nvPr>
            <p:ph type="body" sz="quarter" idx="32" hasCustomPrompt="1"/>
          </p:nvPr>
        </p:nvSpPr>
        <p:spPr>
          <a:xfrm>
            <a:off x="4525136" y="4296617"/>
            <a:ext cx="475488" cy="475488"/>
          </a:xfrm>
          <a:prstGeom prst="ellipse">
            <a:avLst/>
          </a:prstGeom>
          <a:solidFill>
            <a:schemeClr val="bg2"/>
          </a:solidFill>
        </p:spPr>
        <p:txBody>
          <a:bodyPr anchor="b" anchorCtr="0"/>
          <a:lstStyle>
            <a:lvl1pPr marL="0" indent="0" algn="ctr">
              <a:buNone/>
              <a:defRPr lang="en-US" sz="2000" b="1" kern="1200" spc="100" baseline="0" dirty="0" smtClean="0">
                <a:solidFill>
                  <a:schemeClr val="bg1"/>
                </a:solidFill>
                <a:latin typeface="Karbon Slab Stencil Bold" pitchFamily="50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06</a:t>
            </a:r>
          </a:p>
        </p:txBody>
      </p:sp>
      <p:sp>
        <p:nvSpPr>
          <p:cNvPr id="16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436267" y="6400800"/>
            <a:ext cx="727023" cy="182880"/>
          </a:xfrm>
        </p:spPr>
        <p:txBody>
          <a:bodyPr/>
          <a:lstStyle/>
          <a:p>
            <a:fld id="{BCE3D20D-AAEA-46F1-88F4-4FF0702FDA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4109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" y="0"/>
            <a:ext cx="12191674" cy="685800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474720" y="6400800"/>
            <a:ext cx="2438400" cy="182880"/>
          </a:xfrm>
        </p:spPr>
        <p:txBody>
          <a:bodyPr/>
          <a:lstStyle/>
          <a:p>
            <a:fld id="{7908C004-6181-5846-80C8-A9970BA5FD07}" type="datetime4">
              <a:rPr lang="en-US" smtClean="0"/>
              <a:t>April 17, 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731520" y="6400800"/>
            <a:ext cx="2743200" cy="182880"/>
          </a:xfrm>
        </p:spPr>
        <p:txBody>
          <a:bodyPr/>
          <a:lstStyle/>
          <a:p>
            <a:r>
              <a:rPr lang="en-US"/>
              <a:t>©</a:t>
            </a:r>
            <a:fld id="{48672A38-59C5-874F-8FA4-43AF248B5F67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436267" y="6400800"/>
            <a:ext cx="727023" cy="182880"/>
          </a:xfrm>
        </p:spPr>
        <p:txBody>
          <a:bodyPr/>
          <a:lstStyle/>
          <a:p>
            <a:fld id="{BCE3D20D-AAEA-46F1-88F4-4FF0702FDAF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731520" y="914400"/>
            <a:ext cx="3162300" cy="79765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>
              <a:lnSpc>
                <a:spcPts val="5500"/>
              </a:lnSpc>
              <a:spcBef>
                <a:spcPct val="0"/>
              </a:spcBef>
              <a:buNone/>
              <a:defRPr sz="5000" baseline="0">
                <a:solidFill>
                  <a:schemeClr val="tx2"/>
                </a:solidFill>
                <a:latin typeface="Karbon Slab Stencil Regular" pitchFamily="50" charset="0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Agenda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5296829" y="1206500"/>
            <a:ext cx="6133171" cy="471170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Arial" panose="020B0604020202020204" pitchFamily="34" charset="0"/>
              <a:buNone/>
              <a:tabLst/>
              <a:defRPr baseline="0">
                <a:latin typeface="Lato Light" panose="020F0302020204030203" pitchFamily="34" charset="0"/>
              </a:defRPr>
            </a:lvl1pPr>
            <a:lvl2pPr marL="0" indent="0">
              <a:spcBef>
                <a:spcPts val="0"/>
              </a:spcBef>
              <a:spcAft>
                <a:spcPts val="2400"/>
              </a:spcAft>
              <a:buNone/>
              <a:defRPr lang="en-US" sz="1800" i="1" kern="1200" dirty="0" smtClean="0">
                <a:solidFill>
                  <a:schemeClr val="tx1"/>
                </a:solidFill>
                <a:latin typeface="Lato Light" panose="020F0302020204030203" pitchFamily="34" charset="0"/>
                <a:ea typeface="+mn-ea"/>
                <a:cs typeface="+mn-cs"/>
              </a:defRPr>
            </a:lvl2pPr>
            <a:lvl3pPr marL="914400" indent="0">
              <a:buNone/>
              <a:defRPr>
                <a:latin typeface="Lato Light" panose="020F0302020204030203" pitchFamily="34" charset="0"/>
              </a:defRPr>
            </a:lvl3pPr>
            <a:lvl4pPr marL="1371600" indent="0">
              <a:buNone/>
              <a:defRPr>
                <a:latin typeface="Lato Light" panose="020F0302020204030203" pitchFamily="34" charset="0"/>
              </a:defRPr>
            </a:lvl4pPr>
            <a:lvl5pPr marL="1828800" indent="0">
              <a:buNone/>
              <a:defRPr>
                <a:latin typeface="Lato Light" panose="020F0302020204030203" pitchFamily="34" charset="0"/>
              </a:defRPr>
            </a:lvl5pPr>
          </a:lstStyle>
          <a:p>
            <a:pPr lvl="0"/>
            <a:r>
              <a:rPr lang="en-US"/>
              <a:t>Section Title One</a:t>
            </a:r>
          </a:p>
          <a:p>
            <a:pPr lvl="1"/>
            <a:r>
              <a:rPr lang="en-US"/>
              <a:t>Subtitle Optional</a:t>
            </a:r>
          </a:p>
          <a:p>
            <a:pPr lvl="0"/>
            <a:r>
              <a:rPr lang="en-US"/>
              <a:t>Section Title Two</a:t>
            </a:r>
          </a:p>
          <a:p>
            <a:pPr lvl="1"/>
            <a:r>
              <a:rPr lang="en-US"/>
              <a:t>Subtitle Optional</a:t>
            </a:r>
          </a:p>
          <a:p>
            <a:pPr lvl="0"/>
            <a:r>
              <a:rPr lang="en-US"/>
              <a:t>Section Title Three</a:t>
            </a:r>
          </a:p>
          <a:p>
            <a:pPr lvl="1"/>
            <a:r>
              <a:rPr lang="en-US"/>
              <a:t>Subtitle Optional</a:t>
            </a:r>
          </a:p>
          <a:p>
            <a:pPr lvl="0"/>
            <a:r>
              <a:rPr lang="en-US"/>
              <a:t>Section Title Four</a:t>
            </a:r>
          </a:p>
          <a:p>
            <a:pPr lvl="1"/>
            <a:r>
              <a:rPr lang="en-US"/>
              <a:t>Subtitle Optional</a:t>
            </a:r>
          </a:p>
          <a:p>
            <a:pPr lvl="0"/>
            <a:r>
              <a:rPr lang="en-US"/>
              <a:t>Section Title Five</a:t>
            </a:r>
          </a:p>
          <a:p>
            <a:pPr marL="0" marR="0" lvl="1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Tx/>
              <a:buFont typeface="Lato" panose="020F0502020204030203" pitchFamily="34" charset="0"/>
              <a:buNone/>
              <a:tabLst/>
              <a:defRPr/>
            </a:pPr>
            <a:r>
              <a:rPr lang="en-US"/>
              <a:t>Subtitle Optional</a:t>
            </a:r>
          </a:p>
        </p:txBody>
      </p:sp>
      <p:sp>
        <p:nvSpPr>
          <p:cNvPr id="17" name="Text Placeholder 6"/>
          <p:cNvSpPr>
            <a:spLocks noGrp="1"/>
          </p:cNvSpPr>
          <p:nvPr>
            <p:ph type="body" sz="quarter" idx="25" hasCustomPrompt="1"/>
          </p:nvPr>
        </p:nvSpPr>
        <p:spPr>
          <a:xfrm>
            <a:off x="4525136" y="1138182"/>
            <a:ext cx="475488" cy="475488"/>
          </a:xfrm>
          <a:prstGeom prst="ellipse">
            <a:avLst/>
          </a:prstGeom>
          <a:solidFill>
            <a:schemeClr val="bg2"/>
          </a:solidFill>
        </p:spPr>
        <p:txBody>
          <a:bodyPr anchor="ctr" anchorCtr="0"/>
          <a:lstStyle>
            <a:lvl1pPr marL="0" indent="0" algn="ctr">
              <a:buNone/>
              <a:defRPr lang="en-US" sz="2000" b="1" kern="1200" spc="100" baseline="0" dirty="0" smtClean="0">
                <a:solidFill>
                  <a:schemeClr val="bg1"/>
                </a:solidFill>
                <a:latin typeface="Karbon Slab Stencil Bold" pitchFamily="50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01</a:t>
            </a:r>
          </a:p>
        </p:txBody>
      </p:sp>
      <p:sp>
        <p:nvSpPr>
          <p:cNvPr id="19" name="Text Placeholder 6"/>
          <p:cNvSpPr>
            <a:spLocks noGrp="1"/>
          </p:cNvSpPr>
          <p:nvPr>
            <p:ph type="body" sz="quarter" idx="26" hasCustomPrompt="1"/>
          </p:nvPr>
        </p:nvSpPr>
        <p:spPr>
          <a:xfrm>
            <a:off x="4525136" y="4691857"/>
            <a:ext cx="475488" cy="475488"/>
          </a:xfrm>
          <a:prstGeom prst="ellipse">
            <a:avLst/>
          </a:prstGeom>
          <a:solidFill>
            <a:schemeClr val="bg2"/>
          </a:solidFill>
        </p:spPr>
        <p:txBody>
          <a:bodyPr anchor="ctr" anchorCtr="0"/>
          <a:lstStyle>
            <a:lvl1pPr marL="0" indent="0" algn="ctr">
              <a:buNone/>
              <a:defRPr lang="en-US" sz="2000" b="1" kern="1200" spc="100" baseline="0" dirty="0" smtClean="0">
                <a:solidFill>
                  <a:schemeClr val="bg1"/>
                </a:solidFill>
                <a:latin typeface="Karbon Slab Stencil Bold" pitchFamily="50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05</a:t>
            </a:r>
          </a:p>
        </p:txBody>
      </p:sp>
      <p:sp>
        <p:nvSpPr>
          <p:cNvPr id="21" name="Text Placeholder 6"/>
          <p:cNvSpPr>
            <a:spLocks noGrp="1"/>
          </p:cNvSpPr>
          <p:nvPr>
            <p:ph type="body" sz="quarter" idx="27" hasCustomPrompt="1"/>
          </p:nvPr>
        </p:nvSpPr>
        <p:spPr>
          <a:xfrm>
            <a:off x="4525136" y="3803439"/>
            <a:ext cx="475488" cy="475488"/>
          </a:xfrm>
          <a:prstGeom prst="ellipse">
            <a:avLst/>
          </a:prstGeom>
          <a:solidFill>
            <a:schemeClr val="bg2"/>
          </a:solidFill>
        </p:spPr>
        <p:txBody>
          <a:bodyPr anchor="ctr" anchorCtr="0"/>
          <a:lstStyle>
            <a:lvl1pPr marL="0" indent="0" algn="ctr">
              <a:buNone/>
              <a:defRPr lang="en-US" sz="2000" b="1" kern="1200" spc="100" baseline="0" dirty="0" smtClean="0">
                <a:solidFill>
                  <a:schemeClr val="bg1"/>
                </a:solidFill>
                <a:latin typeface="Karbon Slab Stencil Bold" pitchFamily="50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04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28" hasCustomPrompt="1"/>
          </p:nvPr>
        </p:nvSpPr>
        <p:spPr>
          <a:xfrm>
            <a:off x="4525136" y="2915020"/>
            <a:ext cx="475488" cy="475488"/>
          </a:xfrm>
          <a:prstGeom prst="ellipse">
            <a:avLst/>
          </a:prstGeom>
          <a:solidFill>
            <a:schemeClr val="bg2"/>
          </a:solidFill>
        </p:spPr>
        <p:txBody>
          <a:bodyPr anchor="ctr" anchorCtr="0"/>
          <a:lstStyle>
            <a:lvl1pPr marL="0" indent="0" algn="ctr">
              <a:buNone/>
              <a:defRPr lang="en-US" sz="2000" b="1" kern="1200" spc="100" baseline="0" dirty="0" smtClean="0">
                <a:solidFill>
                  <a:schemeClr val="bg1"/>
                </a:solidFill>
                <a:latin typeface="Karbon Slab Stencil Bold" pitchFamily="50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03</a:t>
            </a:r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29" hasCustomPrompt="1"/>
          </p:nvPr>
        </p:nvSpPr>
        <p:spPr>
          <a:xfrm>
            <a:off x="4525136" y="2026601"/>
            <a:ext cx="475488" cy="475488"/>
          </a:xfrm>
          <a:prstGeom prst="ellipse">
            <a:avLst/>
          </a:prstGeom>
          <a:solidFill>
            <a:schemeClr val="bg2"/>
          </a:solidFill>
        </p:spPr>
        <p:txBody>
          <a:bodyPr anchor="ctr" anchorCtr="0"/>
          <a:lstStyle>
            <a:lvl1pPr marL="0" indent="0" algn="ctr">
              <a:buNone/>
              <a:defRPr lang="en-US" sz="2000" b="1" kern="1200" spc="100" baseline="0" dirty="0" smtClean="0">
                <a:solidFill>
                  <a:schemeClr val="bg1"/>
                </a:solidFill>
                <a:latin typeface="Karbon Slab Stencil Bold" pitchFamily="50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17656668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" y="0"/>
            <a:ext cx="1219167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31520" y="2597830"/>
            <a:ext cx="8568597" cy="1449656"/>
          </a:xfrm>
        </p:spPr>
        <p:txBody>
          <a:bodyPr anchor="ctr" anchorCtr="0">
            <a:noAutofit/>
          </a:bodyPr>
          <a:lstStyle>
            <a:lvl1pPr>
              <a:lnSpc>
                <a:spcPts val="5000"/>
              </a:lnSpc>
              <a:defRPr sz="5000">
                <a:solidFill>
                  <a:schemeClr val="tx2"/>
                </a:solidFill>
              </a:defRPr>
            </a:lvl1pPr>
          </a:lstStyle>
          <a:p>
            <a:r>
              <a:rPr lang="en-US"/>
              <a:t>Title of Section</a:t>
            </a:r>
            <a:br>
              <a:rPr lang="en-US"/>
            </a:br>
            <a:r>
              <a:rPr lang="en-US"/>
              <a:t>Second Line Optional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EE585-5CDD-634C-A80E-3A784D1778DD}" type="datetime4">
              <a:rPr lang="en-US" smtClean="0"/>
              <a:t>April 17, 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</a:t>
            </a:r>
            <a:fld id="{F01F522F-58F8-EE46-A1B5-08BF36B961EF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3D20D-AAEA-46F1-88F4-4FF0702FDAF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31520" y="4047487"/>
            <a:ext cx="8568597" cy="39029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Lato Light" panose="020F030202020403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Subtitle Optional</a:t>
            </a:r>
          </a:p>
        </p:txBody>
      </p:sp>
    </p:spTree>
    <p:extLst>
      <p:ext uri="{BB962C8B-B14F-4D97-AF65-F5344CB8AC3E}">
        <p14:creationId xmlns:p14="http://schemas.microsoft.com/office/powerpoint/2010/main" val="12981447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" y="0"/>
            <a:ext cx="12191674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31520" y="2597830"/>
            <a:ext cx="8568597" cy="1449656"/>
          </a:xfrm>
        </p:spPr>
        <p:txBody>
          <a:bodyPr anchor="ctr" anchorCtr="0">
            <a:noAutofit/>
          </a:bodyPr>
          <a:lstStyle>
            <a:lvl1pPr>
              <a:lnSpc>
                <a:spcPts val="5000"/>
              </a:lnSpc>
              <a:defRPr sz="5000">
                <a:solidFill>
                  <a:schemeClr val="tx2"/>
                </a:solidFill>
              </a:defRPr>
            </a:lvl1pPr>
          </a:lstStyle>
          <a:p>
            <a:r>
              <a:rPr lang="en-US"/>
              <a:t>Title of Section</a:t>
            </a:r>
            <a:br>
              <a:rPr lang="en-US"/>
            </a:br>
            <a:r>
              <a:rPr lang="en-US"/>
              <a:t>Second Line Optional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2CA2E-0C0D-9F45-817A-6260B3883EBD}" type="datetime4">
              <a:rPr lang="en-US" smtClean="0"/>
              <a:t>April 17, 2025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3D20D-AAEA-46F1-88F4-4FF0702FDAF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31520" y="4047487"/>
            <a:ext cx="8568597" cy="39029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Lato Light" panose="020F030202020403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Subtitle Optional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044433D-B7D8-90F4-CE1F-6DB935F399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31520" y="6400800"/>
            <a:ext cx="2743200" cy="182880"/>
          </a:xfrm>
        </p:spPr>
        <p:txBody>
          <a:bodyPr/>
          <a:lstStyle/>
          <a:p>
            <a:r>
              <a:rPr lang="en-US"/>
              <a:t>©</a:t>
            </a:r>
            <a:fld id="{F01F522F-58F8-EE46-A1B5-08BF36B961EF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</p:spTree>
    <p:extLst>
      <p:ext uri="{BB962C8B-B14F-4D97-AF65-F5344CB8AC3E}">
        <p14:creationId xmlns:p14="http://schemas.microsoft.com/office/powerpoint/2010/main" val="2212717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" y="0"/>
            <a:ext cx="12191673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31520" y="2597830"/>
            <a:ext cx="8568597" cy="1449656"/>
          </a:xfrm>
        </p:spPr>
        <p:txBody>
          <a:bodyPr anchor="ctr" anchorCtr="0">
            <a:noAutofit/>
          </a:bodyPr>
          <a:lstStyle>
            <a:lvl1pPr>
              <a:lnSpc>
                <a:spcPts val="5000"/>
              </a:lnSpc>
              <a:defRPr sz="5000">
                <a:solidFill>
                  <a:schemeClr val="tx2"/>
                </a:solidFill>
              </a:defRPr>
            </a:lvl1pPr>
          </a:lstStyle>
          <a:p>
            <a:r>
              <a:rPr lang="en-US"/>
              <a:t>Title of Section</a:t>
            </a:r>
            <a:br>
              <a:rPr lang="en-US"/>
            </a:br>
            <a:r>
              <a:rPr lang="en-US"/>
              <a:t>Second Line Optional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31FAB-9B8D-4F4C-8D9D-63064017F20F}" type="datetime4">
              <a:rPr lang="en-US" smtClean="0"/>
              <a:t>April 17, 2025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3D20D-AAEA-46F1-88F4-4FF0702FDAF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31520" y="4047487"/>
            <a:ext cx="8568597" cy="39029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Lato Light" panose="020F030202020403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Subtitle Optional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C1ED4CE-449A-96C4-BC51-8556B6FF1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31520" y="6400800"/>
            <a:ext cx="2743200" cy="182880"/>
          </a:xfrm>
        </p:spPr>
        <p:txBody>
          <a:bodyPr/>
          <a:lstStyle/>
          <a:p>
            <a:r>
              <a:rPr lang="en-US"/>
              <a:t>©</a:t>
            </a:r>
            <a:fld id="{F01F522F-58F8-EE46-A1B5-08BF36B961EF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</p:spTree>
    <p:extLst>
      <p:ext uri="{BB962C8B-B14F-4D97-AF65-F5344CB8AC3E}">
        <p14:creationId xmlns:p14="http://schemas.microsoft.com/office/powerpoint/2010/main" val="18035367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" y="0"/>
            <a:ext cx="12191673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31520" y="2597830"/>
            <a:ext cx="8568597" cy="1449656"/>
          </a:xfrm>
        </p:spPr>
        <p:txBody>
          <a:bodyPr anchor="ctr" anchorCtr="0">
            <a:noAutofit/>
          </a:bodyPr>
          <a:lstStyle>
            <a:lvl1pPr>
              <a:lnSpc>
                <a:spcPts val="5000"/>
              </a:lnSpc>
              <a:defRPr sz="5000">
                <a:solidFill>
                  <a:schemeClr val="tx2"/>
                </a:solidFill>
              </a:defRPr>
            </a:lvl1pPr>
          </a:lstStyle>
          <a:p>
            <a:r>
              <a:rPr lang="en-US"/>
              <a:t>Title of Section</a:t>
            </a:r>
            <a:br>
              <a:rPr lang="en-US"/>
            </a:br>
            <a:r>
              <a:rPr lang="en-US"/>
              <a:t>Second Line Optional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B42FC-057C-1345-BB6B-86211D434279}" type="datetime4">
              <a:rPr lang="en-US" smtClean="0"/>
              <a:t>April 17, 2025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3D20D-AAEA-46F1-88F4-4FF0702FDAF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31520" y="4047487"/>
            <a:ext cx="8568597" cy="39029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Lato Light" panose="020F030202020403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Subtitle Optional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D51F91F-3F0B-2632-8F41-D99D3D981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31520" y="6400800"/>
            <a:ext cx="2743200" cy="182880"/>
          </a:xfrm>
        </p:spPr>
        <p:txBody>
          <a:bodyPr/>
          <a:lstStyle/>
          <a:p>
            <a:r>
              <a:rPr lang="en-US"/>
              <a:t>©</a:t>
            </a:r>
            <a:fld id="{F01F522F-58F8-EE46-A1B5-08BF36B961EF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</p:spTree>
    <p:extLst>
      <p:ext uri="{BB962C8B-B14F-4D97-AF65-F5344CB8AC3E}">
        <p14:creationId xmlns:p14="http://schemas.microsoft.com/office/powerpoint/2010/main" val="4722817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ection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" y="0"/>
            <a:ext cx="12191673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31520" y="2597830"/>
            <a:ext cx="8568597" cy="1449656"/>
          </a:xfrm>
        </p:spPr>
        <p:txBody>
          <a:bodyPr anchor="ctr" anchorCtr="0">
            <a:noAutofit/>
          </a:bodyPr>
          <a:lstStyle>
            <a:lvl1pPr>
              <a:lnSpc>
                <a:spcPts val="5000"/>
              </a:lnSpc>
              <a:defRPr sz="5000">
                <a:solidFill>
                  <a:schemeClr val="tx2"/>
                </a:solidFill>
              </a:defRPr>
            </a:lvl1pPr>
          </a:lstStyle>
          <a:p>
            <a:r>
              <a:rPr lang="en-US"/>
              <a:t>Title of Section</a:t>
            </a:r>
            <a:br>
              <a:rPr lang="en-US"/>
            </a:br>
            <a:r>
              <a:rPr lang="en-US"/>
              <a:t>Second Line Optional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91FB8-97F8-E94C-B831-71402A0CEABD}" type="datetime4">
              <a:rPr lang="en-US" smtClean="0"/>
              <a:t>April 17, 2025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3D20D-AAEA-46F1-88F4-4FF0702FDAF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31520" y="4047487"/>
            <a:ext cx="8568597" cy="39029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Lato Light" panose="020F030202020403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Subtitle Optional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80CF0D8-3606-BCDF-B4A9-F2BB23133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31520" y="6400800"/>
            <a:ext cx="2743200" cy="182880"/>
          </a:xfrm>
        </p:spPr>
        <p:txBody>
          <a:bodyPr/>
          <a:lstStyle/>
          <a:p>
            <a:r>
              <a:rPr lang="en-US"/>
              <a:t>©</a:t>
            </a:r>
            <a:fld id="{F01F522F-58F8-EE46-A1B5-08BF36B961EF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</p:spTree>
    <p:extLst>
      <p:ext uri="{BB962C8B-B14F-4D97-AF65-F5344CB8AC3E}">
        <p14:creationId xmlns:p14="http://schemas.microsoft.com/office/powerpoint/2010/main" val="13791157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" y="0"/>
            <a:ext cx="12191674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9EFD7-F594-B147-8D5E-37FF3EE1F8F3}" type="datetime4">
              <a:rPr lang="en-US" smtClean="0"/>
              <a:t>April 17, 2025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3D20D-AAEA-46F1-88F4-4FF0702FDAFA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731520" y="2597830"/>
            <a:ext cx="8568597" cy="1449656"/>
          </a:xfrm>
        </p:spPr>
        <p:txBody>
          <a:bodyPr anchor="ctr" anchorCtr="0">
            <a:noAutofit/>
          </a:bodyPr>
          <a:lstStyle>
            <a:lvl1pPr>
              <a:lnSpc>
                <a:spcPts val="5000"/>
              </a:lnSpc>
              <a:defRPr sz="5000">
                <a:solidFill>
                  <a:schemeClr val="tx2"/>
                </a:solidFill>
              </a:defRPr>
            </a:lvl1pPr>
          </a:lstStyle>
          <a:p>
            <a:r>
              <a:rPr lang="en-US"/>
              <a:t>Title of Section</a:t>
            </a:r>
            <a:br>
              <a:rPr lang="en-US"/>
            </a:br>
            <a:r>
              <a:rPr lang="en-US"/>
              <a:t>Second Line Optional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31520" y="4047487"/>
            <a:ext cx="8568597" cy="390294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>
                    <a:lumMod val="95000"/>
                  </a:schemeClr>
                </a:solidFill>
                <a:latin typeface="Lato Light" panose="020F030202020403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Subtitle Optional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F5E91E5C-861A-9D63-8C80-B43368C07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31520" y="6400800"/>
            <a:ext cx="2743200" cy="182880"/>
          </a:xfrm>
        </p:spPr>
        <p:txBody>
          <a:bodyPr/>
          <a:lstStyle/>
          <a:p>
            <a:r>
              <a:rPr lang="en-US"/>
              <a:t>©</a:t>
            </a:r>
            <a:fld id="{F01F522F-58F8-EE46-A1B5-08BF36B961EF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</p:spTree>
    <p:extLst>
      <p:ext uri="{BB962C8B-B14F-4D97-AF65-F5344CB8AC3E}">
        <p14:creationId xmlns:p14="http://schemas.microsoft.com/office/powerpoint/2010/main" val="9450192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85AC-158E-8044-B15E-107600892A2D}" type="datetime4">
              <a:rPr lang="en-US" smtClean="0"/>
              <a:t>April 17, 2025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3D20D-AAEA-46F1-88F4-4FF0702FDAFA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731520" y="4047487"/>
            <a:ext cx="8568597" cy="390294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2"/>
                </a:solidFill>
                <a:latin typeface="Lato Light" panose="020F030202020403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Subtitle Optional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731520" y="2597830"/>
            <a:ext cx="8568597" cy="1449656"/>
          </a:xfrm>
        </p:spPr>
        <p:txBody>
          <a:bodyPr anchor="ctr" anchorCtr="0">
            <a:noAutofit/>
          </a:bodyPr>
          <a:lstStyle>
            <a:lvl1pPr>
              <a:lnSpc>
                <a:spcPts val="5000"/>
              </a:lnSpc>
              <a:defRPr sz="5000">
                <a:solidFill>
                  <a:schemeClr val="bg2"/>
                </a:solidFill>
              </a:defRPr>
            </a:lvl1pPr>
          </a:lstStyle>
          <a:p>
            <a:r>
              <a:rPr lang="en-US"/>
              <a:t>Title of Section</a:t>
            </a:r>
            <a:br>
              <a:rPr lang="en-US"/>
            </a:br>
            <a:r>
              <a:rPr lang="en-US"/>
              <a:t>Second Line Optional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D07488BD-40EF-DEB7-3088-FD86CF949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31520" y="6400800"/>
            <a:ext cx="2743200" cy="182880"/>
          </a:xfrm>
        </p:spPr>
        <p:txBody>
          <a:bodyPr/>
          <a:lstStyle/>
          <a:p>
            <a:r>
              <a:rPr lang="en-US"/>
              <a:t>©</a:t>
            </a:r>
            <a:fld id="{F01F522F-58F8-EE46-A1B5-08BF36B961EF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</p:spTree>
    <p:extLst>
      <p:ext uri="{BB962C8B-B14F-4D97-AF65-F5344CB8AC3E}">
        <p14:creationId xmlns:p14="http://schemas.microsoft.com/office/powerpoint/2010/main" val="26029001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" y="0"/>
            <a:ext cx="12191673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827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31520" y="480218"/>
            <a:ext cx="5008880" cy="1066800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/>
              <a:t>Text &amp; Photo Header</a:t>
            </a:r>
            <a:br>
              <a:rPr lang="en-US"/>
            </a:br>
            <a:r>
              <a:rPr lang="en-US"/>
              <a:t>Second Line Optional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1521" y="2286000"/>
            <a:ext cx="5008879" cy="384048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474720" y="6400800"/>
            <a:ext cx="2265680" cy="182880"/>
          </a:xfrm>
        </p:spPr>
        <p:txBody>
          <a:bodyPr/>
          <a:lstStyle/>
          <a:p>
            <a:fld id="{439B3CBC-A935-BC40-AF37-700F0C63B60B}" type="datetime4">
              <a:rPr lang="en-US" smtClean="0"/>
              <a:t>April 17, 2025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3D20D-AAEA-46F1-88F4-4FF0702FDAFA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anchor="ctr" anchorCtr="0"/>
          <a:lstStyle>
            <a:lvl1pPr marL="0" indent="0" algn="ctr">
              <a:buNone/>
              <a:defRPr baseline="0">
                <a:solidFill>
                  <a:schemeClr val="bg1"/>
                </a:solidFill>
                <a:latin typeface="Lato Black" panose="020F0A02020204030203" pitchFamily="34" charset="0"/>
              </a:defRPr>
            </a:lvl1pPr>
          </a:lstStyle>
          <a:p>
            <a:r>
              <a:rPr lang="en-US"/>
              <a:t>Click to insert photo.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967CC58A-571A-7627-1CD4-9D56387A8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31520" y="6400800"/>
            <a:ext cx="2743200" cy="182880"/>
          </a:xfrm>
        </p:spPr>
        <p:txBody>
          <a:bodyPr/>
          <a:lstStyle/>
          <a:p>
            <a:r>
              <a:rPr lang="en-US"/>
              <a:t>©</a:t>
            </a:r>
            <a:fld id="{F01F522F-58F8-EE46-A1B5-08BF36B961EF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</p:spTree>
    <p:extLst>
      <p:ext uri="{BB962C8B-B14F-4D97-AF65-F5344CB8AC3E}">
        <p14:creationId xmlns:p14="http://schemas.microsoft.com/office/powerpoint/2010/main" val="6121394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Two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C3B62-584C-3D4D-8024-3DF12AB4DC15}" type="datetime4">
              <a:rPr lang="en-US" smtClean="0"/>
              <a:t>April 17, 2025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3D20D-AAEA-46F1-88F4-4FF0702FDAFA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3581400"/>
            <a:ext cx="6096000" cy="3276600"/>
          </a:xfrm>
        </p:spPr>
        <p:txBody>
          <a:bodyPr anchor="ctr" anchorCtr="0"/>
          <a:lstStyle>
            <a:lvl1pPr marL="0" indent="0" algn="ctr">
              <a:buNone/>
              <a:defRPr baseline="0">
                <a:solidFill>
                  <a:schemeClr val="bg1"/>
                </a:solidFill>
                <a:latin typeface="Lato Black" panose="020F0A02020204030203" pitchFamily="34" charset="0"/>
              </a:defRPr>
            </a:lvl1pPr>
          </a:lstStyle>
          <a:p>
            <a:r>
              <a:rPr lang="en-US"/>
              <a:t>Click to insert photo.</a:t>
            </a:r>
          </a:p>
        </p:txBody>
      </p:sp>
      <p:sp>
        <p:nvSpPr>
          <p:cNvPr id="10" name="Picture Placeholder 10"/>
          <p:cNvSpPr>
            <a:spLocks noGrp="1"/>
          </p:cNvSpPr>
          <p:nvPr>
            <p:ph type="pic" sz="quarter" idx="14" hasCustomPrompt="1"/>
          </p:nvPr>
        </p:nvSpPr>
        <p:spPr>
          <a:xfrm>
            <a:off x="6096000" y="0"/>
            <a:ext cx="6096000" cy="3276600"/>
          </a:xfrm>
        </p:spPr>
        <p:txBody>
          <a:bodyPr anchor="ctr" anchorCtr="0"/>
          <a:lstStyle>
            <a:lvl1pPr marL="0" indent="0" algn="ctr">
              <a:buNone/>
              <a:defRPr baseline="0">
                <a:solidFill>
                  <a:schemeClr val="bg1"/>
                </a:solidFill>
                <a:latin typeface="Lato Black" panose="020F0A02020204030203" pitchFamily="34" charset="0"/>
              </a:defRPr>
            </a:lvl1pPr>
          </a:lstStyle>
          <a:p>
            <a:r>
              <a:rPr lang="en-US"/>
              <a:t>Click to insert photo.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731520" y="480218"/>
            <a:ext cx="5008880" cy="1066800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/>
              <a:t>Text &amp; 2 Photos Header</a:t>
            </a:r>
            <a:br>
              <a:rPr lang="en-US"/>
            </a:br>
            <a:r>
              <a:rPr lang="en-US"/>
              <a:t>Second Line Optional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731521" y="2286000"/>
            <a:ext cx="5008879" cy="384048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FA134340-48A6-9CE7-DA6D-6BEFEAFD22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31520" y="6400800"/>
            <a:ext cx="2743200" cy="182880"/>
          </a:xfrm>
        </p:spPr>
        <p:txBody>
          <a:bodyPr/>
          <a:lstStyle/>
          <a:p>
            <a:r>
              <a:rPr lang="en-US"/>
              <a:t>©</a:t>
            </a:r>
            <a:fld id="{F01F522F-58F8-EE46-A1B5-08BF36B961EF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</p:spTree>
    <p:extLst>
      <p:ext uri="{BB962C8B-B14F-4D97-AF65-F5344CB8AC3E}">
        <p14:creationId xmlns:p14="http://schemas.microsoft.com/office/powerpoint/2010/main" val="40447002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Infograph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1B080-71F1-0E4A-A3E9-CD402CCC3E33}" type="datetime4">
              <a:rPr lang="en-US" smtClean="0"/>
              <a:t>April 17, 2025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hart Placeholder 9"/>
          <p:cNvSpPr>
            <a:spLocks noGrp="1"/>
          </p:cNvSpPr>
          <p:nvPr>
            <p:ph type="chart" sz="quarter" idx="13" hasCustomPrompt="1"/>
          </p:nvPr>
        </p:nvSpPr>
        <p:spPr>
          <a:xfrm>
            <a:off x="6096000" y="0"/>
            <a:ext cx="6096000" cy="6858000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bg2"/>
              </a:buClr>
              <a:buSzTx/>
              <a:buFont typeface="Arial" panose="020B0604020202020204" pitchFamily="34" charset="0"/>
              <a:buNone/>
              <a:tabLst/>
              <a:defRPr>
                <a:solidFill>
                  <a:schemeClr val="bg1"/>
                </a:solidFill>
                <a:latin typeface="Lato Black" panose="020F0A02020204030203" pitchFamily="34" charset="0"/>
              </a:defRPr>
            </a:lvl1pPr>
          </a:lstStyle>
          <a:p>
            <a:r>
              <a:rPr lang="en-US"/>
              <a:t>Click to insert chart.</a:t>
            </a:r>
          </a:p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3D20D-AAEA-46F1-88F4-4FF0702FDAF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731520" y="480218"/>
            <a:ext cx="5008880" cy="1066800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/>
              <a:t>Text &amp; Infographic Header</a:t>
            </a:r>
            <a:br>
              <a:rPr lang="en-US"/>
            </a:br>
            <a:r>
              <a:rPr lang="en-US"/>
              <a:t>Second Line Optional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731521" y="2286000"/>
            <a:ext cx="5008879" cy="384048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7DBD5F25-669F-AA46-081F-E02601CFD7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31520" y="6400800"/>
            <a:ext cx="2743200" cy="182880"/>
          </a:xfrm>
        </p:spPr>
        <p:txBody>
          <a:bodyPr/>
          <a:lstStyle/>
          <a:p>
            <a:r>
              <a:rPr lang="en-US"/>
              <a:t>©</a:t>
            </a:r>
            <a:fld id="{F01F522F-58F8-EE46-A1B5-08BF36B961EF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</p:spTree>
    <p:extLst>
      <p:ext uri="{BB962C8B-B14F-4D97-AF65-F5344CB8AC3E}">
        <p14:creationId xmlns:p14="http://schemas.microsoft.com/office/powerpoint/2010/main" val="34465133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" y="0"/>
            <a:ext cx="12191674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FB72C-AF3A-7845-9AA2-BCB598952EAD}" type="datetime4">
              <a:rPr lang="en-US" smtClean="0"/>
              <a:t>April 17, 2025</a:t>
            </a:fld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731520" y="480218"/>
            <a:ext cx="6858000" cy="1325563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/>
              <a:t>Blank Text Header</a:t>
            </a:r>
            <a:br>
              <a:rPr lang="en-US"/>
            </a:br>
            <a:r>
              <a:rPr lang="en-US"/>
              <a:t>Second Line Optional</a:t>
            </a:r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436267" y="6400800"/>
            <a:ext cx="727023" cy="182880"/>
          </a:xfrm>
        </p:spPr>
        <p:txBody>
          <a:bodyPr/>
          <a:lstStyle/>
          <a:p>
            <a:fld id="{BCE3D20D-AAEA-46F1-88F4-4FF0702FDAFA}" type="slidenum">
              <a:rPr lang="en-US" smtClean="0"/>
              <a:t>‹#›</a:t>
            </a:fld>
            <a:endParaRPr lang="en-US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891A98AE-629A-9F7B-8423-2333D8E6D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31520" y="6400800"/>
            <a:ext cx="2743200" cy="182880"/>
          </a:xfrm>
        </p:spPr>
        <p:txBody>
          <a:bodyPr/>
          <a:lstStyle/>
          <a:p>
            <a:r>
              <a:rPr lang="en-US"/>
              <a:t>©</a:t>
            </a:r>
            <a:fld id="{F01F522F-58F8-EE46-A1B5-08BF36B961EF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</p:spTree>
    <p:extLst>
      <p:ext uri="{BB962C8B-B14F-4D97-AF65-F5344CB8AC3E}">
        <p14:creationId xmlns:p14="http://schemas.microsoft.com/office/powerpoint/2010/main" val="637086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" y="0"/>
            <a:ext cx="12191674" cy="685799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7CCC0-1CA1-AF45-93FD-61B93AF31D13}" type="datetime4">
              <a:rPr lang="en-US" smtClean="0"/>
              <a:t>April 17, 2025</a:t>
            </a:fld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731520" y="480218"/>
            <a:ext cx="6858000" cy="1325563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/>
              <a:t>Blank Text Header</a:t>
            </a:r>
            <a:br>
              <a:rPr lang="en-US"/>
            </a:br>
            <a:r>
              <a:rPr lang="en-US"/>
              <a:t>Second Line Optional</a:t>
            </a:r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436267" y="6400800"/>
            <a:ext cx="727023" cy="182880"/>
          </a:xfrm>
        </p:spPr>
        <p:txBody>
          <a:bodyPr/>
          <a:lstStyle/>
          <a:p>
            <a:fld id="{BCE3D20D-AAEA-46F1-88F4-4FF0702FDAFA}" type="slidenum">
              <a:rPr lang="en-US" smtClean="0"/>
              <a:t>‹#›</a:t>
            </a:fld>
            <a:endParaRPr lang="en-US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157AB615-580F-0C17-5F96-CFE5A0A658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31520" y="6400800"/>
            <a:ext cx="2743200" cy="182880"/>
          </a:xfrm>
        </p:spPr>
        <p:txBody>
          <a:bodyPr/>
          <a:lstStyle/>
          <a:p>
            <a:r>
              <a:rPr lang="en-US"/>
              <a:t>©</a:t>
            </a:r>
            <a:fld id="{F01F522F-58F8-EE46-A1B5-08BF36B961EF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</p:spTree>
    <p:extLst>
      <p:ext uri="{BB962C8B-B14F-4D97-AF65-F5344CB8AC3E}">
        <p14:creationId xmlns:p14="http://schemas.microsoft.com/office/powerpoint/2010/main" val="3007612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" y="0"/>
            <a:ext cx="12191673" cy="685799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674FB-A90B-F346-9A08-2EC12ACA27E5}" type="datetime4">
              <a:rPr lang="en-US" smtClean="0"/>
              <a:t>April 17, 2025</a:t>
            </a:fld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731520" y="480218"/>
            <a:ext cx="6858000" cy="1325563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/>
              <a:t>Blank Text Header</a:t>
            </a:r>
            <a:br>
              <a:rPr lang="en-US"/>
            </a:br>
            <a:r>
              <a:rPr lang="en-US"/>
              <a:t>Second Line Optional</a:t>
            </a:r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436267" y="6400800"/>
            <a:ext cx="727023" cy="182880"/>
          </a:xfrm>
        </p:spPr>
        <p:txBody>
          <a:bodyPr/>
          <a:lstStyle/>
          <a:p>
            <a:fld id="{BCE3D20D-AAEA-46F1-88F4-4FF0702FDAFA}" type="slidenum">
              <a:rPr lang="en-US" smtClean="0"/>
              <a:t>‹#›</a:t>
            </a:fld>
            <a:endParaRPr lang="en-US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D057453B-7686-1CD5-448D-F517116ED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31520" y="6400800"/>
            <a:ext cx="2743200" cy="182880"/>
          </a:xfrm>
        </p:spPr>
        <p:txBody>
          <a:bodyPr/>
          <a:lstStyle/>
          <a:p>
            <a:r>
              <a:rPr lang="en-US"/>
              <a:t>©</a:t>
            </a:r>
            <a:fld id="{F01F522F-58F8-EE46-A1B5-08BF36B961EF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</p:spTree>
    <p:extLst>
      <p:ext uri="{BB962C8B-B14F-4D97-AF65-F5344CB8AC3E}">
        <p14:creationId xmlns:p14="http://schemas.microsoft.com/office/powerpoint/2010/main" val="6360232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DAR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" y="0"/>
            <a:ext cx="12191674" cy="685799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  <a:lvl3pPr>
              <a:defRPr>
                <a:solidFill>
                  <a:schemeClr val="accent2"/>
                </a:solidFill>
              </a:defRPr>
            </a:lvl3pPr>
            <a:lvl4pPr>
              <a:defRPr>
                <a:solidFill>
                  <a:schemeClr val="accent2"/>
                </a:solidFill>
              </a:defRPr>
            </a:lvl4pPr>
            <a:lvl5pPr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53041-08B5-8140-823F-4B55CDB5945E}" type="datetime4">
              <a:rPr lang="en-US" smtClean="0"/>
              <a:t>April 17, 2025</a:t>
            </a:fld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731520" y="480218"/>
            <a:ext cx="6858000" cy="1325563"/>
          </a:xfrm>
        </p:spPr>
        <p:txBody>
          <a:bodyPr/>
          <a:lstStyle>
            <a:lvl1pPr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Dark Blank Text Header</a:t>
            </a:r>
            <a:br>
              <a:rPr lang="en-US"/>
            </a:br>
            <a:r>
              <a:rPr lang="en-US"/>
              <a:t>Second Line Optional</a:t>
            </a:r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436267" y="6400800"/>
            <a:ext cx="727023" cy="182880"/>
          </a:xfrm>
        </p:spPr>
        <p:txBody>
          <a:bodyPr/>
          <a:lstStyle/>
          <a:p>
            <a:fld id="{BCE3D20D-AAEA-46F1-88F4-4FF0702FDAFA}" type="slidenum">
              <a:rPr lang="en-US" smtClean="0"/>
              <a:t>‹#›</a:t>
            </a:fld>
            <a:endParaRPr lang="en-US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55D812C6-571D-9BA5-AD48-A29D670A2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31520" y="6400800"/>
            <a:ext cx="2743200" cy="182880"/>
          </a:xfrm>
        </p:spPr>
        <p:txBody>
          <a:bodyPr/>
          <a:lstStyle/>
          <a:p>
            <a:r>
              <a:rPr lang="en-US"/>
              <a:t>©</a:t>
            </a:r>
            <a:fld id="{F01F522F-58F8-EE46-A1B5-08BF36B961EF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</p:spTree>
    <p:extLst>
      <p:ext uri="{BB962C8B-B14F-4D97-AF65-F5344CB8AC3E}">
        <p14:creationId xmlns:p14="http://schemas.microsoft.com/office/powerpoint/2010/main" val="2517887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DAR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" y="0"/>
            <a:ext cx="12191673" cy="685799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  <a:lvl3pPr>
              <a:defRPr>
                <a:solidFill>
                  <a:schemeClr val="accent2"/>
                </a:solidFill>
              </a:defRPr>
            </a:lvl3pPr>
            <a:lvl4pPr>
              <a:defRPr>
                <a:solidFill>
                  <a:schemeClr val="accent2"/>
                </a:solidFill>
              </a:defRPr>
            </a:lvl4pPr>
            <a:lvl5pPr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0396F-A407-644D-BEAA-0283FC9C963D}" type="datetime4">
              <a:rPr lang="en-US" smtClean="0"/>
              <a:t>April 17, 2025</a:t>
            </a:fld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731520" y="480218"/>
            <a:ext cx="6858000" cy="1325563"/>
          </a:xfrm>
        </p:spPr>
        <p:txBody>
          <a:bodyPr/>
          <a:lstStyle>
            <a:lvl1pPr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Dark Blank Text Header</a:t>
            </a:r>
            <a:br>
              <a:rPr lang="en-US"/>
            </a:br>
            <a:r>
              <a:rPr lang="en-US"/>
              <a:t>Second Line Optional</a:t>
            </a:r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436267" y="6400800"/>
            <a:ext cx="727023" cy="182880"/>
          </a:xfrm>
        </p:spPr>
        <p:txBody>
          <a:bodyPr/>
          <a:lstStyle/>
          <a:p>
            <a:fld id="{BCE3D20D-AAEA-46F1-88F4-4FF0702FDAFA}" type="slidenum">
              <a:rPr lang="en-US" smtClean="0"/>
              <a:t>‹#›</a:t>
            </a:fld>
            <a:endParaRPr lang="en-US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A7381E59-C802-7BEA-76B7-5463BFAB7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31520" y="6400800"/>
            <a:ext cx="2743200" cy="182880"/>
          </a:xfrm>
        </p:spPr>
        <p:txBody>
          <a:bodyPr/>
          <a:lstStyle/>
          <a:p>
            <a:r>
              <a:rPr lang="en-US"/>
              <a:t>©</a:t>
            </a:r>
            <a:fld id="{F01F522F-58F8-EE46-A1B5-08BF36B961EF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</p:spTree>
    <p:extLst>
      <p:ext uri="{BB962C8B-B14F-4D97-AF65-F5344CB8AC3E}">
        <p14:creationId xmlns:p14="http://schemas.microsoft.com/office/powerpoint/2010/main" val="46739041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Two Column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" y="0"/>
            <a:ext cx="1219167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31520" y="480219"/>
            <a:ext cx="68580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Text Two Columns Header</a:t>
            </a:r>
            <a:br>
              <a:rPr lang="en-US"/>
            </a:br>
            <a:r>
              <a:rPr lang="en-US"/>
              <a:t>Second Line Optional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AA15F-AE0A-5542-8D3F-6DB29401F81B}" type="datetime4">
              <a:rPr lang="en-US" smtClean="0"/>
              <a:t>April 17, 2025</a:t>
            </a:fld>
            <a:endParaRPr lang="en-US"/>
          </a:p>
        </p:txBody>
      </p:sp>
      <p:sp>
        <p:nvSpPr>
          <p:cNvPr id="13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731518" y="2286000"/>
            <a:ext cx="10685781" cy="3840480"/>
          </a:xfrm>
        </p:spPr>
        <p:txBody>
          <a:bodyPr numCol="2" spcCol="182880"/>
          <a:lstStyle>
            <a:lvl1pPr>
              <a:defRPr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Lato" panose="020F0502020204030203" pitchFamily="34" charset="0"/>
              <a:buChar char="–"/>
              <a:tabLst/>
              <a:defRPr/>
            </a:lvl2pPr>
          </a:lstStyle>
          <a:p>
            <a:pPr lvl="0"/>
            <a:r>
              <a:rPr lang="en-US"/>
              <a:t>Click to edit Master text styles</a:t>
            </a:r>
            <a:br>
              <a:rPr lang="en-US"/>
            </a:br>
            <a:r>
              <a:rPr lang="en-US"/>
              <a:t>Quo </a:t>
            </a:r>
            <a:r>
              <a:rPr lang="en-US" err="1"/>
              <a:t>feugiat</a:t>
            </a:r>
            <a:r>
              <a:rPr lang="en-US"/>
              <a:t> </a:t>
            </a:r>
            <a:r>
              <a:rPr lang="en-US" err="1"/>
              <a:t>referrentur</a:t>
            </a:r>
            <a:r>
              <a:rPr lang="en-US"/>
              <a:t> an, </a:t>
            </a:r>
            <a:r>
              <a:rPr lang="en-US" err="1"/>
              <a:t>unum</a:t>
            </a:r>
            <a:r>
              <a:rPr lang="en-US"/>
              <a:t> </a:t>
            </a:r>
            <a:r>
              <a:rPr lang="en-US" err="1"/>
              <a:t>aperiri</a:t>
            </a:r>
            <a:r>
              <a:rPr lang="en-US"/>
              <a:t> </a:t>
            </a:r>
            <a:r>
              <a:rPr lang="en-US" err="1"/>
              <a:t>abhorreant</a:t>
            </a:r>
            <a:r>
              <a:rPr lang="en-US"/>
              <a:t> et </a:t>
            </a:r>
            <a:r>
              <a:rPr lang="en-US" err="1"/>
              <a:t>nec</a:t>
            </a:r>
            <a:r>
              <a:rPr lang="en-US"/>
              <a:t>,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eu</a:t>
            </a:r>
            <a:r>
              <a:rPr lang="en-US"/>
              <a:t> </a:t>
            </a:r>
            <a:r>
              <a:rPr lang="en-US" err="1"/>
              <a:t>lucilius</a:t>
            </a:r>
            <a:r>
              <a:rPr lang="en-US"/>
              <a:t> </a:t>
            </a:r>
            <a:r>
              <a:rPr lang="en-US" err="1"/>
              <a:t>salutatus</a:t>
            </a:r>
            <a:r>
              <a:rPr lang="en-US"/>
              <a:t>. </a:t>
            </a:r>
            <a:r>
              <a:rPr lang="en-US" err="1"/>
              <a:t>Agam</a:t>
            </a:r>
            <a:r>
              <a:rPr lang="en-US"/>
              <a:t> </a:t>
            </a:r>
            <a:r>
              <a:rPr lang="en-US" err="1"/>
              <a:t>legere</a:t>
            </a:r>
            <a:r>
              <a:rPr lang="en-US"/>
              <a:t> </a:t>
            </a:r>
            <a:r>
              <a:rPr lang="en-US" err="1"/>
              <a:t>petentium</a:t>
            </a:r>
            <a:r>
              <a:rPr lang="en-US"/>
              <a:t> no pro, </a:t>
            </a:r>
            <a:r>
              <a:rPr lang="en-US" err="1"/>
              <a:t>atqui</a:t>
            </a:r>
            <a:r>
              <a:rPr lang="en-US"/>
              <a:t> </a:t>
            </a:r>
            <a:r>
              <a:rPr lang="en-US" err="1"/>
              <a:t>explicari</a:t>
            </a:r>
            <a:r>
              <a:rPr lang="en-US"/>
              <a:t> sit ad. Sit ad </a:t>
            </a:r>
            <a:r>
              <a:rPr lang="en-US" err="1"/>
              <a:t>munere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, </a:t>
            </a:r>
            <a:r>
              <a:rPr lang="en-US" err="1"/>
              <a:t>mei</a:t>
            </a:r>
            <a:r>
              <a:rPr lang="en-US"/>
              <a:t> </a:t>
            </a:r>
            <a:r>
              <a:rPr lang="en-US" err="1"/>
              <a:t>regione</a:t>
            </a:r>
            <a:r>
              <a:rPr lang="en-US"/>
              <a:t> </a:t>
            </a:r>
            <a:r>
              <a:rPr lang="en-US" err="1"/>
              <a:t>nonumes</a:t>
            </a:r>
            <a:r>
              <a:rPr lang="en-US"/>
              <a:t> </a:t>
            </a:r>
            <a:r>
              <a:rPr lang="en-US" err="1"/>
              <a:t>fabellas</a:t>
            </a:r>
            <a:r>
              <a:rPr lang="en-US"/>
              <a:t> et, </a:t>
            </a:r>
            <a:r>
              <a:rPr lang="en-US" err="1"/>
              <a:t>ei</a:t>
            </a:r>
            <a:r>
              <a:rPr lang="en-US"/>
              <a:t> </a:t>
            </a:r>
            <a:r>
              <a:rPr lang="en-US" err="1"/>
              <a:t>etiam</a:t>
            </a:r>
            <a:r>
              <a:rPr lang="en-US"/>
              <a:t> </a:t>
            </a:r>
            <a:r>
              <a:rPr lang="en-US" err="1"/>
              <a:t>utroque</a:t>
            </a:r>
            <a:r>
              <a:rPr lang="en-US"/>
              <a:t> mea.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ferri</a:t>
            </a:r>
            <a:r>
              <a:rPr lang="en-US"/>
              <a:t> omnium </a:t>
            </a:r>
            <a:r>
              <a:rPr lang="en-US" err="1"/>
              <a:t>utroque</a:t>
            </a:r>
            <a:r>
              <a:rPr lang="en-US"/>
              <a:t>.</a:t>
            </a:r>
          </a:p>
          <a:p>
            <a:pPr lvl="0"/>
            <a:endParaRPr lang="en-US"/>
          </a:p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Pro </a:t>
            </a:r>
            <a:r>
              <a:rPr lang="en-US" err="1"/>
              <a:t>facilisi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 ne, ex </a:t>
            </a:r>
            <a:r>
              <a:rPr lang="en-US" err="1"/>
              <a:t>habemus</a:t>
            </a:r>
            <a:r>
              <a:rPr lang="en-US"/>
              <a:t> </a:t>
            </a:r>
            <a:r>
              <a:rPr lang="en-US" err="1"/>
              <a:t>lobortis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, </a:t>
            </a:r>
            <a:r>
              <a:rPr lang="en-US" err="1"/>
              <a:t>usu</a:t>
            </a:r>
            <a:r>
              <a:rPr lang="en-US"/>
              <a:t> </a:t>
            </a:r>
            <a:r>
              <a:rPr lang="en-US" err="1"/>
              <a:t>te</a:t>
            </a:r>
            <a:r>
              <a:rPr lang="en-US"/>
              <a:t> </a:t>
            </a:r>
            <a:r>
              <a:rPr lang="en-US" err="1"/>
              <a:t>audire</a:t>
            </a:r>
            <a:r>
              <a:rPr lang="en-US"/>
              <a:t> </a:t>
            </a:r>
            <a:r>
              <a:rPr lang="en-US" err="1"/>
              <a:t>elaboraret</a:t>
            </a:r>
            <a:endParaRPr lang="en-US"/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Lato" panose="020F0502020204030203" pitchFamily="34" charset="0"/>
              <a:buChar char="–"/>
              <a:tabLst/>
              <a:defRPr/>
            </a:pPr>
            <a:r>
              <a:rPr lang="en-US"/>
              <a:t>Pro </a:t>
            </a:r>
            <a:r>
              <a:rPr lang="en-US" err="1"/>
              <a:t>facilisi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 ne, ex </a:t>
            </a:r>
            <a:r>
              <a:rPr lang="en-US" err="1"/>
              <a:t>habemus</a:t>
            </a:r>
            <a:r>
              <a:rPr lang="en-US"/>
              <a:t> </a:t>
            </a:r>
            <a:r>
              <a:rPr lang="en-US" err="1"/>
              <a:t>lobortis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, </a:t>
            </a:r>
            <a:r>
              <a:rPr lang="en-US" err="1"/>
              <a:t>usu</a:t>
            </a:r>
            <a:r>
              <a:rPr lang="en-US"/>
              <a:t> </a:t>
            </a:r>
            <a:r>
              <a:rPr lang="en-US" err="1"/>
              <a:t>te</a:t>
            </a:r>
            <a:r>
              <a:rPr lang="en-US"/>
              <a:t> </a:t>
            </a:r>
            <a:r>
              <a:rPr lang="en-US" err="1"/>
              <a:t>audire</a:t>
            </a:r>
            <a:r>
              <a:rPr lang="en-US"/>
              <a:t> </a:t>
            </a:r>
            <a:r>
              <a:rPr lang="en-US" err="1"/>
              <a:t>elaboraret</a:t>
            </a:r>
            <a:endParaRPr lang="en-US"/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Lato" panose="020F0502020204030203" pitchFamily="34" charset="0"/>
              <a:buChar char="–"/>
              <a:tabLst/>
              <a:defRPr/>
            </a:pPr>
            <a:r>
              <a:rPr lang="en-US"/>
              <a:t>Pro </a:t>
            </a:r>
            <a:r>
              <a:rPr lang="en-US" err="1"/>
              <a:t>facilisi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 ne, ex </a:t>
            </a:r>
            <a:r>
              <a:rPr lang="en-US" err="1"/>
              <a:t>habemus</a:t>
            </a:r>
            <a:r>
              <a:rPr lang="en-US"/>
              <a:t> </a:t>
            </a:r>
            <a:r>
              <a:rPr lang="en-US" err="1"/>
              <a:t>lobortis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, </a:t>
            </a:r>
            <a:r>
              <a:rPr lang="en-US" err="1"/>
              <a:t>usu</a:t>
            </a:r>
            <a:r>
              <a:rPr lang="en-US"/>
              <a:t> </a:t>
            </a:r>
            <a:r>
              <a:rPr lang="en-US" err="1"/>
              <a:t>te</a:t>
            </a:r>
            <a:r>
              <a:rPr lang="en-US"/>
              <a:t> </a:t>
            </a:r>
            <a:r>
              <a:rPr lang="en-US" err="1"/>
              <a:t>audire</a:t>
            </a:r>
            <a:r>
              <a:rPr lang="en-US"/>
              <a:t> </a:t>
            </a:r>
            <a:r>
              <a:rPr lang="en-US" err="1"/>
              <a:t>elaboraret</a:t>
            </a:r>
            <a:endParaRPr lang="en-US"/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Lato" panose="020F0502020204030203" pitchFamily="34" charset="0"/>
              <a:buChar char="–"/>
              <a:tabLst/>
              <a:defRPr/>
            </a:pPr>
            <a:r>
              <a:rPr lang="en-US"/>
              <a:t>Pro </a:t>
            </a:r>
            <a:r>
              <a:rPr lang="en-US" err="1"/>
              <a:t>facilisi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 ne, ex </a:t>
            </a:r>
            <a:r>
              <a:rPr lang="en-US" err="1"/>
              <a:t>habemus</a:t>
            </a:r>
            <a:r>
              <a:rPr lang="en-US"/>
              <a:t> </a:t>
            </a:r>
            <a:r>
              <a:rPr lang="en-US" err="1"/>
              <a:t>lobortis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, </a:t>
            </a:r>
            <a:r>
              <a:rPr lang="en-US" err="1"/>
              <a:t>usu</a:t>
            </a:r>
            <a:r>
              <a:rPr lang="en-US"/>
              <a:t> </a:t>
            </a:r>
            <a:r>
              <a:rPr lang="en-US" err="1"/>
              <a:t>te</a:t>
            </a:r>
            <a:r>
              <a:rPr lang="en-US"/>
              <a:t> </a:t>
            </a:r>
            <a:r>
              <a:rPr lang="en-US" err="1"/>
              <a:t>audire</a:t>
            </a:r>
            <a:r>
              <a:rPr lang="en-US"/>
              <a:t> </a:t>
            </a:r>
            <a:r>
              <a:rPr lang="en-US" err="1"/>
              <a:t>elaboraret</a:t>
            </a:r>
            <a:endParaRPr lang="en-US"/>
          </a:p>
          <a:p>
            <a:pPr lvl="1"/>
            <a:endParaRPr lang="en-US"/>
          </a:p>
          <a:p>
            <a:pPr lvl="1"/>
            <a:endParaRPr lang="en-US"/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436267" y="6400800"/>
            <a:ext cx="727023" cy="182880"/>
          </a:xfrm>
        </p:spPr>
        <p:txBody>
          <a:bodyPr/>
          <a:lstStyle/>
          <a:p>
            <a:fld id="{BCE3D20D-AAEA-46F1-88F4-4FF0702FDAFA}" type="slidenum">
              <a:rPr lang="en-US" smtClean="0"/>
              <a:t>‹#›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272DEF4-F2DC-9591-AE2A-F4E0560AE8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31520" y="6400800"/>
            <a:ext cx="2743200" cy="182880"/>
          </a:xfrm>
        </p:spPr>
        <p:txBody>
          <a:bodyPr/>
          <a:lstStyle/>
          <a:p>
            <a:r>
              <a:rPr lang="en-US"/>
              <a:t>©</a:t>
            </a:r>
            <a:fld id="{F01F522F-58F8-EE46-A1B5-08BF36B961EF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</p:spTree>
    <p:extLst>
      <p:ext uri="{BB962C8B-B14F-4D97-AF65-F5344CB8AC3E}">
        <p14:creationId xmlns:p14="http://schemas.microsoft.com/office/powerpoint/2010/main" val="21454716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Two Column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" y="0"/>
            <a:ext cx="12191674" cy="6858000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A6FC1-25BD-694F-A8C0-C9C5C8EEA8A7}" type="datetime4">
              <a:rPr lang="en-US" smtClean="0"/>
              <a:t>April 17, 2025</a:t>
            </a:fld>
            <a:endParaRPr lang="en-US"/>
          </a:p>
        </p:txBody>
      </p:sp>
      <p:sp>
        <p:nvSpPr>
          <p:cNvPr id="13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731518" y="2286000"/>
            <a:ext cx="10685781" cy="3840480"/>
          </a:xfrm>
        </p:spPr>
        <p:txBody>
          <a:bodyPr numCol="2" spcCol="182880"/>
          <a:lstStyle>
            <a:lvl1pPr>
              <a:defRPr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Lato" panose="020F0502020204030203" pitchFamily="34" charset="0"/>
              <a:buChar char="–"/>
              <a:tabLst/>
              <a:defRPr/>
            </a:lvl2pPr>
          </a:lstStyle>
          <a:p>
            <a:pPr lvl="0"/>
            <a:r>
              <a:rPr lang="en-US"/>
              <a:t>Click to edit Master text styles</a:t>
            </a:r>
            <a:br>
              <a:rPr lang="en-US"/>
            </a:br>
            <a:r>
              <a:rPr lang="en-US"/>
              <a:t>Quo </a:t>
            </a:r>
            <a:r>
              <a:rPr lang="en-US" err="1"/>
              <a:t>feugiat</a:t>
            </a:r>
            <a:r>
              <a:rPr lang="en-US"/>
              <a:t> </a:t>
            </a:r>
            <a:r>
              <a:rPr lang="en-US" err="1"/>
              <a:t>referrentur</a:t>
            </a:r>
            <a:r>
              <a:rPr lang="en-US"/>
              <a:t> an, </a:t>
            </a:r>
            <a:r>
              <a:rPr lang="en-US" err="1"/>
              <a:t>unum</a:t>
            </a:r>
            <a:r>
              <a:rPr lang="en-US"/>
              <a:t> </a:t>
            </a:r>
            <a:r>
              <a:rPr lang="en-US" err="1"/>
              <a:t>aperiri</a:t>
            </a:r>
            <a:r>
              <a:rPr lang="en-US"/>
              <a:t> </a:t>
            </a:r>
            <a:r>
              <a:rPr lang="en-US" err="1"/>
              <a:t>abhorreant</a:t>
            </a:r>
            <a:r>
              <a:rPr lang="en-US"/>
              <a:t> et </a:t>
            </a:r>
            <a:r>
              <a:rPr lang="en-US" err="1"/>
              <a:t>nec</a:t>
            </a:r>
            <a:r>
              <a:rPr lang="en-US"/>
              <a:t>,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eu</a:t>
            </a:r>
            <a:r>
              <a:rPr lang="en-US"/>
              <a:t> </a:t>
            </a:r>
            <a:r>
              <a:rPr lang="en-US" err="1"/>
              <a:t>lucilius</a:t>
            </a:r>
            <a:r>
              <a:rPr lang="en-US"/>
              <a:t> </a:t>
            </a:r>
            <a:r>
              <a:rPr lang="en-US" err="1"/>
              <a:t>salutatus</a:t>
            </a:r>
            <a:r>
              <a:rPr lang="en-US"/>
              <a:t>. </a:t>
            </a:r>
            <a:r>
              <a:rPr lang="en-US" err="1"/>
              <a:t>Agam</a:t>
            </a:r>
            <a:r>
              <a:rPr lang="en-US"/>
              <a:t> </a:t>
            </a:r>
            <a:r>
              <a:rPr lang="en-US" err="1"/>
              <a:t>legere</a:t>
            </a:r>
            <a:r>
              <a:rPr lang="en-US"/>
              <a:t> </a:t>
            </a:r>
            <a:r>
              <a:rPr lang="en-US" err="1"/>
              <a:t>petentium</a:t>
            </a:r>
            <a:r>
              <a:rPr lang="en-US"/>
              <a:t> no pro, </a:t>
            </a:r>
            <a:r>
              <a:rPr lang="en-US" err="1"/>
              <a:t>atqui</a:t>
            </a:r>
            <a:r>
              <a:rPr lang="en-US"/>
              <a:t> </a:t>
            </a:r>
            <a:r>
              <a:rPr lang="en-US" err="1"/>
              <a:t>explicari</a:t>
            </a:r>
            <a:r>
              <a:rPr lang="en-US"/>
              <a:t> sit ad. Sit ad </a:t>
            </a:r>
            <a:r>
              <a:rPr lang="en-US" err="1"/>
              <a:t>munere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, </a:t>
            </a:r>
            <a:r>
              <a:rPr lang="en-US" err="1"/>
              <a:t>mei</a:t>
            </a:r>
            <a:r>
              <a:rPr lang="en-US"/>
              <a:t> </a:t>
            </a:r>
            <a:r>
              <a:rPr lang="en-US" err="1"/>
              <a:t>regione</a:t>
            </a:r>
            <a:r>
              <a:rPr lang="en-US"/>
              <a:t> </a:t>
            </a:r>
            <a:r>
              <a:rPr lang="en-US" err="1"/>
              <a:t>nonumes</a:t>
            </a:r>
            <a:r>
              <a:rPr lang="en-US"/>
              <a:t> </a:t>
            </a:r>
            <a:r>
              <a:rPr lang="en-US" err="1"/>
              <a:t>fabellas</a:t>
            </a:r>
            <a:r>
              <a:rPr lang="en-US"/>
              <a:t> et, </a:t>
            </a:r>
            <a:r>
              <a:rPr lang="en-US" err="1"/>
              <a:t>ei</a:t>
            </a:r>
            <a:r>
              <a:rPr lang="en-US"/>
              <a:t> </a:t>
            </a:r>
            <a:r>
              <a:rPr lang="en-US" err="1"/>
              <a:t>etiam</a:t>
            </a:r>
            <a:r>
              <a:rPr lang="en-US"/>
              <a:t> </a:t>
            </a:r>
            <a:r>
              <a:rPr lang="en-US" err="1"/>
              <a:t>utroque</a:t>
            </a:r>
            <a:r>
              <a:rPr lang="en-US"/>
              <a:t> mea. </a:t>
            </a:r>
            <a:r>
              <a:rPr lang="en-US" err="1"/>
              <a:t>Eum</a:t>
            </a:r>
            <a:r>
              <a:rPr lang="en-US"/>
              <a:t> </a:t>
            </a:r>
            <a:r>
              <a:rPr lang="en-US" err="1"/>
              <a:t>ferri</a:t>
            </a:r>
            <a:r>
              <a:rPr lang="en-US"/>
              <a:t> omnium </a:t>
            </a:r>
            <a:r>
              <a:rPr lang="en-US" err="1"/>
              <a:t>utroque</a:t>
            </a:r>
            <a:r>
              <a:rPr lang="en-US"/>
              <a:t>.</a:t>
            </a:r>
          </a:p>
          <a:p>
            <a:pPr lvl="0"/>
            <a:endParaRPr lang="en-US"/>
          </a:p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Pro </a:t>
            </a:r>
            <a:r>
              <a:rPr lang="en-US" err="1"/>
              <a:t>facilisi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 ne, ex </a:t>
            </a:r>
            <a:r>
              <a:rPr lang="en-US" err="1"/>
              <a:t>habemus</a:t>
            </a:r>
            <a:r>
              <a:rPr lang="en-US"/>
              <a:t> </a:t>
            </a:r>
            <a:r>
              <a:rPr lang="en-US" err="1"/>
              <a:t>lobortis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, </a:t>
            </a:r>
            <a:r>
              <a:rPr lang="en-US" err="1"/>
              <a:t>usu</a:t>
            </a:r>
            <a:r>
              <a:rPr lang="en-US"/>
              <a:t> </a:t>
            </a:r>
            <a:r>
              <a:rPr lang="en-US" err="1"/>
              <a:t>te</a:t>
            </a:r>
            <a:r>
              <a:rPr lang="en-US"/>
              <a:t> </a:t>
            </a:r>
            <a:r>
              <a:rPr lang="en-US" err="1"/>
              <a:t>audire</a:t>
            </a:r>
            <a:r>
              <a:rPr lang="en-US"/>
              <a:t> </a:t>
            </a:r>
            <a:r>
              <a:rPr lang="en-US" err="1"/>
              <a:t>elaboraret</a:t>
            </a:r>
            <a:endParaRPr lang="en-US"/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Lato" panose="020F0502020204030203" pitchFamily="34" charset="0"/>
              <a:buChar char="–"/>
              <a:tabLst/>
              <a:defRPr/>
            </a:pPr>
            <a:r>
              <a:rPr lang="en-US"/>
              <a:t>Pro </a:t>
            </a:r>
            <a:r>
              <a:rPr lang="en-US" err="1"/>
              <a:t>facilisi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 ne, ex </a:t>
            </a:r>
            <a:r>
              <a:rPr lang="en-US" err="1"/>
              <a:t>habemus</a:t>
            </a:r>
            <a:r>
              <a:rPr lang="en-US"/>
              <a:t> </a:t>
            </a:r>
            <a:r>
              <a:rPr lang="en-US" err="1"/>
              <a:t>lobortis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, </a:t>
            </a:r>
            <a:r>
              <a:rPr lang="en-US" err="1"/>
              <a:t>usu</a:t>
            </a:r>
            <a:r>
              <a:rPr lang="en-US"/>
              <a:t> </a:t>
            </a:r>
            <a:r>
              <a:rPr lang="en-US" err="1"/>
              <a:t>te</a:t>
            </a:r>
            <a:r>
              <a:rPr lang="en-US"/>
              <a:t> </a:t>
            </a:r>
            <a:r>
              <a:rPr lang="en-US" err="1"/>
              <a:t>audire</a:t>
            </a:r>
            <a:r>
              <a:rPr lang="en-US"/>
              <a:t> </a:t>
            </a:r>
            <a:r>
              <a:rPr lang="en-US" err="1"/>
              <a:t>elaboraret</a:t>
            </a:r>
            <a:endParaRPr lang="en-US"/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Lato" panose="020F0502020204030203" pitchFamily="34" charset="0"/>
              <a:buChar char="–"/>
              <a:tabLst/>
              <a:defRPr/>
            </a:pPr>
            <a:r>
              <a:rPr lang="en-US"/>
              <a:t>Pro </a:t>
            </a:r>
            <a:r>
              <a:rPr lang="en-US" err="1"/>
              <a:t>facilisi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 ne, ex </a:t>
            </a:r>
            <a:r>
              <a:rPr lang="en-US" err="1"/>
              <a:t>habemus</a:t>
            </a:r>
            <a:r>
              <a:rPr lang="en-US"/>
              <a:t> </a:t>
            </a:r>
            <a:r>
              <a:rPr lang="en-US" err="1"/>
              <a:t>lobortis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, </a:t>
            </a:r>
            <a:r>
              <a:rPr lang="en-US" err="1"/>
              <a:t>usu</a:t>
            </a:r>
            <a:r>
              <a:rPr lang="en-US"/>
              <a:t> </a:t>
            </a:r>
            <a:r>
              <a:rPr lang="en-US" err="1"/>
              <a:t>te</a:t>
            </a:r>
            <a:r>
              <a:rPr lang="en-US"/>
              <a:t> </a:t>
            </a:r>
            <a:r>
              <a:rPr lang="en-US" err="1"/>
              <a:t>audire</a:t>
            </a:r>
            <a:r>
              <a:rPr lang="en-US"/>
              <a:t> </a:t>
            </a:r>
            <a:r>
              <a:rPr lang="en-US" err="1"/>
              <a:t>elaboraret</a:t>
            </a:r>
            <a:endParaRPr lang="en-US"/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Lato" panose="020F0502020204030203" pitchFamily="34" charset="0"/>
              <a:buChar char="–"/>
              <a:tabLst/>
              <a:defRPr/>
            </a:pPr>
            <a:r>
              <a:rPr lang="en-US"/>
              <a:t>Pro </a:t>
            </a:r>
            <a:r>
              <a:rPr lang="en-US" err="1"/>
              <a:t>facilisi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 ne, ex </a:t>
            </a:r>
            <a:r>
              <a:rPr lang="en-US" err="1"/>
              <a:t>habemus</a:t>
            </a:r>
            <a:r>
              <a:rPr lang="en-US"/>
              <a:t> </a:t>
            </a:r>
            <a:r>
              <a:rPr lang="en-US" err="1"/>
              <a:t>lobortis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, </a:t>
            </a:r>
            <a:r>
              <a:rPr lang="en-US" err="1"/>
              <a:t>usu</a:t>
            </a:r>
            <a:r>
              <a:rPr lang="en-US"/>
              <a:t> </a:t>
            </a:r>
            <a:r>
              <a:rPr lang="en-US" err="1"/>
              <a:t>te</a:t>
            </a:r>
            <a:r>
              <a:rPr lang="en-US"/>
              <a:t> </a:t>
            </a:r>
            <a:r>
              <a:rPr lang="en-US" err="1"/>
              <a:t>audire</a:t>
            </a:r>
            <a:r>
              <a:rPr lang="en-US"/>
              <a:t> </a:t>
            </a:r>
            <a:r>
              <a:rPr lang="en-US" err="1"/>
              <a:t>elaboraret</a:t>
            </a:r>
            <a:endParaRPr lang="en-US"/>
          </a:p>
          <a:p>
            <a:pPr lvl="1"/>
            <a:endParaRPr lang="en-US"/>
          </a:p>
          <a:p>
            <a:pPr lvl="1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731520" y="480219"/>
            <a:ext cx="68580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Text Two Columns Header</a:t>
            </a:r>
            <a:br>
              <a:rPr lang="en-US"/>
            </a:br>
            <a:r>
              <a:rPr lang="en-US"/>
              <a:t>Second Line Optional</a:t>
            </a:r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436267" y="6400800"/>
            <a:ext cx="727023" cy="182880"/>
          </a:xfrm>
        </p:spPr>
        <p:txBody>
          <a:bodyPr/>
          <a:lstStyle/>
          <a:p>
            <a:fld id="{BCE3D20D-AAEA-46F1-88F4-4FF0702FDAFA}" type="slidenum">
              <a:rPr lang="en-US" smtClean="0"/>
              <a:t>‹#›</a:t>
            </a:fld>
            <a:endParaRPr lang="en-US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D7418D5B-4762-C895-D5F9-7661CF8D7A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31520" y="6400800"/>
            <a:ext cx="2743200" cy="182880"/>
          </a:xfrm>
        </p:spPr>
        <p:txBody>
          <a:bodyPr/>
          <a:lstStyle/>
          <a:p>
            <a:r>
              <a:rPr lang="en-US"/>
              <a:t>©</a:t>
            </a:r>
            <a:fld id="{F01F522F-58F8-EE46-A1B5-08BF36B961EF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</p:spTree>
    <p:extLst>
      <p:ext uri="{BB962C8B-B14F-4D97-AF65-F5344CB8AC3E}">
        <p14:creationId xmlns:p14="http://schemas.microsoft.com/office/powerpoint/2010/main" val="300124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" y="0"/>
            <a:ext cx="12191673" cy="68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97564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" y="0"/>
            <a:ext cx="12191674" cy="6857999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8C681-541B-F046-AF4D-03EF29E07EB9}" type="datetime4">
              <a:rPr lang="en-US" smtClean="0"/>
              <a:t>April 17, 2025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idx="1" hasCustomPrompt="1"/>
          </p:nvPr>
        </p:nvSpPr>
        <p:spPr>
          <a:xfrm>
            <a:off x="731520" y="2286000"/>
            <a:ext cx="10685779" cy="3840480"/>
          </a:xfrm>
        </p:spPr>
        <p:txBody>
          <a:bodyPr anchor="ctr" anchorCtr="0"/>
          <a:lstStyle>
            <a:lvl1pPr marL="0" indent="0" algn="ctr">
              <a:buNone/>
              <a:defRPr>
                <a:solidFill>
                  <a:schemeClr val="accent2"/>
                </a:solidFill>
                <a:latin typeface="Lato Black" panose="020F0A02020204030203" pitchFamily="34" charset="0"/>
              </a:defRPr>
            </a:lvl1pPr>
            <a:lvl2pPr>
              <a:defRPr>
                <a:solidFill>
                  <a:schemeClr val="accent2"/>
                </a:solidFill>
                <a:latin typeface="Lato Black" panose="020F0A02020204030203" pitchFamily="34" charset="0"/>
              </a:defRPr>
            </a:lvl2pPr>
            <a:lvl3pPr>
              <a:defRPr>
                <a:solidFill>
                  <a:schemeClr val="accent2"/>
                </a:solidFill>
                <a:latin typeface="Lato Black" panose="020F0A02020204030203" pitchFamily="34" charset="0"/>
              </a:defRPr>
            </a:lvl3pPr>
            <a:lvl4pPr>
              <a:defRPr>
                <a:solidFill>
                  <a:schemeClr val="accent2"/>
                </a:solidFill>
                <a:latin typeface="Lato Black" panose="020F0A02020204030203" pitchFamily="34" charset="0"/>
              </a:defRPr>
            </a:lvl4pPr>
            <a:lvl5pPr>
              <a:defRPr>
                <a:solidFill>
                  <a:schemeClr val="accent2"/>
                </a:solidFill>
                <a:latin typeface="Lato Black" panose="020F0A02020204030203" pitchFamily="34" charset="0"/>
              </a:defRPr>
            </a:lvl5pPr>
          </a:lstStyle>
          <a:p>
            <a:pPr lvl="0"/>
            <a:r>
              <a:rPr lang="en-US"/>
              <a:t>Click to insert image.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731520" y="490104"/>
            <a:ext cx="6858000" cy="1325563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/>
              <a:t>Images Only Header</a:t>
            </a:r>
            <a:br>
              <a:rPr lang="en-US"/>
            </a:br>
            <a:r>
              <a:rPr lang="en-US"/>
              <a:t>Second Line Optional</a:t>
            </a:r>
          </a:p>
        </p:txBody>
      </p:sp>
      <p:sp>
        <p:nvSpPr>
          <p:cNvPr id="12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436267" y="6400800"/>
            <a:ext cx="727023" cy="182880"/>
          </a:xfrm>
        </p:spPr>
        <p:txBody>
          <a:bodyPr/>
          <a:lstStyle/>
          <a:p>
            <a:fld id="{BCE3D20D-AAEA-46F1-88F4-4FF0702FDAFA}" type="slidenum">
              <a:rPr lang="en-US" smtClean="0"/>
              <a:t>‹#›</a:t>
            </a:fld>
            <a:endParaRPr lang="en-US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1341B7FE-5E87-E8E4-98AD-C1C6FEA350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31520" y="6400800"/>
            <a:ext cx="2743200" cy="182880"/>
          </a:xfrm>
        </p:spPr>
        <p:txBody>
          <a:bodyPr/>
          <a:lstStyle/>
          <a:p>
            <a:r>
              <a:rPr lang="en-US"/>
              <a:t>©</a:t>
            </a:r>
            <a:fld id="{F01F522F-58F8-EE46-A1B5-08BF36B961EF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</p:spTree>
    <p:extLst>
      <p:ext uri="{BB962C8B-B14F-4D97-AF65-F5344CB8AC3E}">
        <p14:creationId xmlns:p14="http://schemas.microsoft.com/office/powerpoint/2010/main" val="193141966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" y="0"/>
            <a:ext cx="12191674" cy="6857999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49B93-B9CB-B242-9B90-E84274AC9555}" type="datetime4">
              <a:rPr lang="en-US" smtClean="0"/>
              <a:t>April 17, 2025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idx="1" hasCustomPrompt="1"/>
          </p:nvPr>
        </p:nvSpPr>
        <p:spPr>
          <a:xfrm>
            <a:off x="731520" y="2286000"/>
            <a:ext cx="10685779" cy="3840480"/>
          </a:xfrm>
        </p:spPr>
        <p:txBody>
          <a:bodyPr anchor="ctr" anchorCtr="0"/>
          <a:lstStyle>
            <a:lvl1pPr marL="0" indent="0" algn="ctr">
              <a:buNone/>
              <a:defRPr>
                <a:solidFill>
                  <a:schemeClr val="accent2"/>
                </a:solidFill>
                <a:latin typeface="Lato Black" panose="020F0A02020204030203" pitchFamily="34" charset="0"/>
              </a:defRPr>
            </a:lvl1pPr>
            <a:lvl2pPr>
              <a:defRPr>
                <a:solidFill>
                  <a:schemeClr val="accent2"/>
                </a:solidFill>
                <a:latin typeface="Lato Black" panose="020F0A02020204030203" pitchFamily="34" charset="0"/>
              </a:defRPr>
            </a:lvl2pPr>
            <a:lvl3pPr>
              <a:defRPr>
                <a:solidFill>
                  <a:schemeClr val="accent2"/>
                </a:solidFill>
                <a:latin typeface="Lato Black" panose="020F0A02020204030203" pitchFamily="34" charset="0"/>
              </a:defRPr>
            </a:lvl3pPr>
            <a:lvl4pPr>
              <a:defRPr>
                <a:solidFill>
                  <a:schemeClr val="accent2"/>
                </a:solidFill>
                <a:latin typeface="Lato Black" panose="020F0A02020204030203" pitchFamily="34" charset="0"/>
              </a:defRPr>
            </a:lvl4pPr>
            <a:lvl5pPr>
              <a:defRPr>
                <a:solidFill>
                  <a:schemeClr val="accent2"/>
                </a:solidFill>
                <a:latin typeface="Lato Black" panose="020F0A02020204030203" pitchFamily="34" charset="0"/>
              </a:defRPr>
            </a:lvl5pPr>
          </a:lstStyle>
          <a:p>
            <a:pPr lvl="0"/>
            <a:r>
              <a:rPr lang="en-US"/>
              <a:t>Click to insert image.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731520" y="490104"/>
            <a:ext cx="6858000" cy="1325563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/>
              <a:t>Images Only Header</a:t>
            </a:r>
            <a:br>
              <a:rPr lang="en-US"/>
            </a:br>
            <a:r>
              <a:rPr lang="en-US"/>
              <a:t>Second Line Optional</a:t>
            </a:r>
          </a:p>
        </p:txBody>
      </p:sp>
      <p:sp>
        <p:nvSpPr>
          <p:cNvPr id="12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436267" y="6400800"/>
            <a:ext cx="727023" cy="182880"/>
          </a:xfrm>
        </p:spPr>
        <p:txBody>
          <a:bodyPr/>
          <a:lstStyle/>
          <a:p>
            <a:fld id="{BCE3D20D-AAEA-46F1-88F4-4FF0702FDAFA}" type="slidenum">
              <a:rPr lang="en-US" smtClean="0"/>
              <a:t>‹#›</a:t>
            </a:fld>
            <a:endParaRPr lang="en-US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0C812A67-F686-7446-4B2D-17E6BD0E38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31520" y="6400800"/>
            <a:ext cx="2743200" cy="182880"/>
          </a:xfrm>
        </p:spPr>
        <p:txBody>
          <a:bodyPr/>
          <a:lstStyle/>
          <a:p>
            <a:r>
              <a:rPr lang="en-US"/>
              <a:t>©</a:t>
            </a:r>
            <a:fld id="{F01F522F-58F8-EE46-A1B5-08BF36B961EF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</p:spTree>
    <p:extLst>
      <p:ext uri="{BB962C8B-B14F-4D97-AF65-F5344CB8AC3E}">
        <p14:creationId xmlns:p14="http://schemas.microsoft.com/office/powerpoint/2010/main" val="19095251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674" cy="6858000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2ADEB-0BF4-034B-8425-39894391CDD5}" type="datetime4">
              <a:rPr lang="en-US" smtClean="0"/>
              <a:t>April 17, 2025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idx="1" hasCustomPrompt="1"/>
          </p:nvPr>
        </p:nvSpPr>
        <p:spPr>
          <a:xfrm>
            <a:off x="731520" y="2286000"/>
            <a:ext cx="10685779" cy="3840480"/>
          </a:xfrm>
        </p:spPr>
        <p:txBody>
          <a:bodyPr anchor="ctr" anchorCtr="0"/>
          <a:lstStyle>
            <a:lvl1pPr marL="0" indent="0" algn="ctr">
              <a:buNone/>
              <a:defRPr>
                <a:solidFill>
                  <a:schemeClr val="accent2"/>
                </a:solidFill>
                <a:latin typeface="Lato Black" panose="020F0A02020204030203" pitchFamily="34" charset="0"/>
              </a:defRPr>
            </a:lvl1pPr>
            <a:lvl2pPr>
              <a:defRPr>
                <a:solidFill>
                  <a:schemeClr val="accent2"/>
                </a:solidFill>
                <a:latin typeface="Lato Black" panose="020F0A02020204030203" pitchFamily="34" charset="0"/>
              </a:defRPr>
            </a:lvl2pPr>
            <a:lvl3pPr>
              <a:defRPr>
                <a:solidFill>
                  <a:schemeClr val="accent2"/>
                </a:solidFill>
                <a:latin typeface="Lato Black" panose="020F0A02020204030203" pitchFamily="34" charset="0"/>
              </a:defRPr>
            </a:lvl3pPr>
            <a:lvl4pPr>
              <a:defRPr>
                <a:solidFill>
                  <a:schemeClr val="accent2"/>
                </a:solidFill>
                <a:latin typeface="Lato Black" panose="020F0A02020204030203" pitchFamily="34" charset="0"/>
              </a:defRPr>
            </a:lvl4pPr>
            <a:lvl5pPr>
              <a:defRPr>
                <a:solidFill>
                  <a:schemeClr val="accent2"/>
                </a:solidFill>
                <a:latin typeface="Lato Black" panose="020F0A02020204030203" pitchFamily="34" charset="0"/>
              </a:defRPr>
            </a:lvl5pPr>
          </a:lstStyle>
          <a:p>
            <a:pPr lvl="0"/>
            <a:r>
              <a:rPr lang="en-US"/>
              <a:t>Click to insert image.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731520" y="490104"/>
            <a:ext cx="6858000" cy="1325563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/>
              <a:t>Images Only Header</a:t>
            </a:r>
            <a:br>
              <a:rPr lang="en-US"/>
            </a:br>
            <a:r>
              <a:rPr lang="en-US"/>
              <a:t>Second Line Optional</a:t>
            </a:r>
          </a:p>
        </p:txBody>
      </p:sp>
      <p:sp>
        <p:nvSpPr>
          <p:cNvPr id="12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436267" y="6400800"/>
            <a:ext cx="727023" cy="182880"/>
          </a:xfrm>
        </p:spPr>
        <p:txBody>
          <a:bodyPr/>
          <a:lstStyle/>
          <a:p>
            <a:fld id="{BCE3D20D-AAEA-46F1-88F4-4FF0702FDAFA}" type="slidenum">
              <a:rPr lang="en-US" smtClean="0"/>
              <a:t>‹#›</a:t>
            </a:fld>
            <a:endParaRPr lang="en-US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5AD414BA-D49E-7003-3897-A91B16CF0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31520" y="6400800"/>
            <a:ext cx="2743200" cy="182880"/>
          </a:xfrm>
        </p:spPr>
        <p:txBody>
          <a:bodyPr/>
          <a:lstStyle/>
          <a:p>
            <a:r>
              <a:rPr lang="en-US"/>
              <a:t>©</a:t>
            </a:r>
            <a:fld id="{F01F522F-58F8-EE46-A1B5-08BF36B961EF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</p:spTree>
    <p:extLst>
      <p:ext uri="{BB962C8B-B14F-4D97-AF65-F5344CB8AC3E}">
        <p14:creationId xmlns:p14="http://schemas.microsoft.com/office/powerpoint/2010/main" val="362806696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ll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31519" y="365125"/>
            <a:ext cx="10685779" cy="4605655"/>
          </a:xfrm>
        </p:spPr>
        <p:txBody>
          <a:bodyPr anchor="ctr" anchorCtr="0">
            <a:noAutofit/>
          </a:bodyPr>
          <a:lstStyle>
            <a:lvl1pPr>
              <a:lnSpc>
                <a:spcPts val="6500"/>
              </a:lnSpc>
              <a:defRPr sz="6000">
                <a:solidFill>
                  <a:schemeClr val="bg2"/>
                </a:solidFill>
              </a:defRPr>
            </a:lvl1pPr>
          </a:lstStyle>
          <a:p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nam</a:t>
            </a:r>
            <a:r>
              <a:rPr lang="en-US"/>
              <a:t> </a:t>
            </a:r>
            <a:r>
              <a:rPr lang="en-US" err="1"/>
              <a:t>urbanitas</a:t>
            </a:r>
            <a:r>
              <a:rPr lang="en-US"/>
              <a:t> </a:t>
            </a:r>
            <a:r>
              <a:rPr lang="en-US" err="1"/>
              <a:t>honestatis</a:t>
            </a:r>
            <a:r>
              <a:rPr lang="en-US"/>
              <a:t> </a:t>
            </a:r>
            <a:r>
              <a:rPr lang="en-US" err="1"/>
              <a:t>ut.</a:t>
            </a:r>
            <a:r>
              <a:rPr lang="en-US"/>
              <a:t> Pro </a:t>
            </a:r>
            <a:r>
              <a:rPr lang="en-US" err="1"/>
              <a:t>facilisi</a:t>
            </a:r>
            <a:r>
              <a:rPr lang="en-US"/>
              <a:t> </a:t>
            </a:r>
            <a:r>
              <a:rPr lang="en-US" err="1"/>
              <a:t>gubergren</a:t>
            </a:r>
            <a:r>
              <a:rPr lang="en-US"/>
              <a:t> ne, ex </a:t>
            </a:r>
            <a:r>
              <a:rPr lang="en-US" err="1"/>
              <a:t>habemus</a:t>
            </a:r>
            <a:r>
              <a:rPr lang="en-US"/>
              <a:t> </a:t>
            </a:r>
            <a:r>
              <a:rPr lang="en-US" err="1"/>
              <a:t>lobortis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, </a:t>
            </a:r>
            <a:r>
              <a:rPr lang="en-US" err="1"/>
              <a:t>usu</a:t>
            </a:r>
            <a:r>
              <a:rPr lang="en-US"/>
              <a:t> </a:t>
            </a:r>
            <a:r>
              <a:rPr lang="en-US" err="1"/>
              <a:t>te</a:t>
            </a:r>
            <a:r>
              <a:rPr lang="en-US"/>
              <a:t> </a:t>
            </a:r>
            <a:r>
              <a:rPr lang="en-US" err="1"/>
              <a:t>audire</a:t>
            </a:r>
            <a:r>
              <a:rPr lang="en-US"/>
              <a:t> </a:t>
            </a:r>
            <a:r>
              <a:rPr lang="en-US" err="1"/>
              <a:t>elaboraret</a:t>
            </a:r>
            <a:r>
              <a:rPr lang="en-US"/>
              <a:t>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4837E-012E-594F-A219-BF64C9E84CE6}" type="datetime4">
              <a:rPr lang="en-US" smtClean="0"/>
              <a:t>April 17, 2025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3D20D-AAEA-46F1-88F4-4FF0702FDAFA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731838" y="4970780"/>
            <a:ext cx="5181282" cy="881380"/>
          </a:xfrm>
        </p:spPr>
        <p:txBody>
          <a:bodyPr/>
          <a:lstStyle>
            <a:lvl1pPr marL="0" indent="0">
              <a:buNone/>
              <a:defRPr i="1" baseline="0">
                <a:solidFill>
                  <a:schemeClr val="bg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r>
              <a:rPr lang="en-US"/>
              <a:t>  |  Position Title</a:t>
            </a:r>
            <a:br>
              <a:rPr lang="en-US"/>
            </a:br>
            <a:r>
              <a:rPr lang="en-US"/>
              <a:t>Second Line Optional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E45E359-AE03-E826-F382-5000FAE21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31520" y="6400800"/>
            <a:ext cx="2743200" cy="182880"/>
          </a:xfrm>
        </p:spPr>
        <p:txBody>
          <a:bodyPr/>
          <a:lstStyle/>
          <a:p>
            <a:r>
              <a:rPr lang="en-US"/>
              <a:t>©</a:t>
            </a:r>
            <a:fld id="{F01F522F-58F8-EE46-A1B5-08BF36B961EF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</p:spTree>
    <p:extLst>
      <p:ext uri="{BB962C8B-B14F-4D97-AF65-F5344CB8AC3E}">
        <p14:creationId xmlns:p14="http://schemas.microsoft.com/office/powerpoint/2010/main" val="308465824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8209280" y="0"/>
            <a:ext cx="398272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0"/>
            <a:ext cx="820928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D79A48A9-8420-6E45-A0FD-EA0EC126847C}" type="datetime4">
              <a:rPr lang="en-US" smtClean="0"/>
              <a:t>April 17, 2025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3D20D-AAEA-46F1-88F4-4FF0702FDAF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731520" y="1656080"/>
            <a:ext cx="6858000" cy="4175761"/>
          </a:xfrm>
          <a:noFill/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8000" b="1" i="0" baseline="0">
                <a:solidFill>
                  <a:schemeClr val="bg2"/>
                </a:solidFill>
                <a:latin typeface="Lato Black" charset="0"/>
                <a:ea typeface="Lato Black" charset="0"/>
                <a:cs typeface="Lato Black" charset="0"/>
              </a:defRPr>
            </a:lvl1pPr>
          </a:lstStyle>
          <a:p>
            <a:r>
              <a:rPr lang="en-US"/>
              <a:t>HEADLINE</a:t>
            </a:r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8763000" y="1270000"/>
            <a:ext cx="2654299" cy="0"/>
          </a:xfrm>
          <a:prstGeom prst="line">
            <a:avLst/>
          </a:prstGeom>
          <a:ln w="254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8762999" y="791931"/>
            <a:ext cx="2870201" cy="589829"/>
          </a:xfrm>
        </p:spPr>
        <p:txBody>
          <a:bodyPr numCol="1" spcCol="182880"/>
          <a:lstStyle>
            <a:lvl1pPr marL="0" indent="0">
              <a:lnSpc>
                <a:spcPct val="100000"/>
              </a:lnSpc>
              <a:buNone/>
              <a:defRPr sz="3400" b="1">
                <a:solidFill>
                  <a:schemeClr val="accent2"/>
                </a:solidFill>
                <a:latin typeface="Karbon Slab Stencil Bold" charset="0"/>
                <a:ea typeface="Karbon Slab Stencil Bold" charset="0"/>
                <a:cs typeface="Karbon Slab Stencil Bold" charset="0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Lato" panose="020F0502020204030203" pitchFamily="34" charset="0"/>
              <a:buNone/>
              <a:tabLst/>
              <a:defRPr sz="3400" b="1">
                <a:solidFill>
                  <a:schemeClr val="accent2"/>
                </a:solidFill>
                <a:latin typeface="Karbon Slab Stencil Bold" charset="0"/>
                <a:ea typeface="Karbon Slab Stencil Bold" charset="0"/>
                <a:cs typeface="Karbon Slab Stencil Bold" charset="0"/>
              </a:defRPr>
            </a:lvl2pPr>
          </a:lstStyle>
          <a:p>
            <a:pPr lvl="0"/>
            <a:r>
              <a:rPr lang="en-US"/>
              <a:t>Goals Touched</a:t>
            </a:r>
          </a:p>
        </p:txBody>
      </p:sp>
      <p:sp>
        <p:nvSpPr>
          <p:cNvPr id="18" name="Content Placeholder 2"/>
          <p:cNvSpPr>
            <a:spLocks noGrp="1"/>
          </p:cNvSpPr>
          <p:nvPr>
            <p:ph idx="1" hasCustomPrompt="1"/>
          </p:nvPr>
        </p:nvSpPr>
        <p:spPr>
          <a:xfrm>
            <a:off x="8762998" y="1553931"/>
            <a:ext cx="2870201" cy="4572549"/>
          </a:xfrm>
        </p:spPr>
        <p:txBody>
          <a:bodyPr/>
          <a:lstStyle>
            <a:lvl1pPr>
              <a:defRPr sz="2000" b="0" i="0">
                <a:solidFill>
                  <a:schemeClr val="accent2"/>
                </a:solidFill>
                <a:latin typeface="Lato" charset="0"/>
                <a:ea typeface="Lato" charset="0"/>
                <a:cs typeface="Lato" charset="0"/>
              </a:defRPr>
            </a:lvl1pPr>
            <a:lvl2pPr>
              <a:defRPr>
                <a:solidFill>
                  <a:schemeClr val="accent2"/>
                </a:solidFill>
              </a:defRPr>
            </a:lvl2pPr>
            <a:lvl3pPr>
              <a:defRPr>
                <a:solidFill>
                  <a:schemeClr val="accent2"/>
                </a:solidFill>
              </a:defRPr>
            </a:lvl3pPr>
            <a:lvl4pPr>
              <a:defRPr>
                <a:solidFill>
                  <a:schemeClr val="accent2"/>
                </a:solidFill>
              </a:defRPr>
            </a:lvl4pPr>
            <a:lvl5pPr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/>
              <a:t>Goal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6490A695-2080-B566-AE0B-8102E0DCA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31520" y="6400800"/>
            <a:ext cx="2743200" cy="182880"/>
          </a:xfrm>
        </p:spPr>
        <p:txBody>
          <a:bodyPr/>
          <a:lstStyle/>
          <a:p>
            <a:r>
              <a:rPr lang="en-US"/>
              <a:t>©</a:t>
            </a:r>
            <a:fld id="{F01F522F-58F8-EE46-A1B5-08BF36B961EF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</p:spTree>
    <p:extLst>
      <p:ext uri="{BB962C8B-B14F-4D97-AF65-F5344CB8AC3E}">
        <p14:creationId xmlns:p14="http://schemas.microsoft.com/office/powerpoint/2010/main" val="53027194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90000"/>
                  </a:schemeClr>
                </a:solidFill>
              </a:defRPr>
            </a:lvl1pPr>
          </a:lstStyle>
          <a:p>
            <a:fld id="{8BA4642E-6DFF-3448-8D38-9ECE7611D5E2}" type="datetime4">
              <a:rPr lang="en-US" smtClean="0"/>
              <a:t>April 17, 2025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3D20D-AAEA-46F1-88F4-4FF0702FDAF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731520" y="1747520"/>
            <a:ext cx="6858000" cy="4175761"/>
          </a:xfrm>
          <a:noFill/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8000" b="1" i="0" baseline="0">
                <a:solidFill>
                  <a:schemeClr val="bg2"/>
                </a:solidFill>
                <a:latin typeface="Lato Black" charset="0"/>
                <a:ea typeface="Lato Black" charset="0"/>
                <a:cs typeface="Lato Black" charset="0"/>
              </a:defRPr>
            </a:lvl1pPr>
          </a:lstStyle>
          <a:p>
            <a:r>
              <a:rPr lang="en-US"/>
              <a:t>HEADLINE</a:t>
            </a:r>
          </a:p>
        </p:txBody>
      </p:sp>
      <p:sp>
        <p:nvSpPr>
          <p:cNvPr id="9" name="Title 1"/>
          <p:cNvSpPr txBox="1">
            <a:spLocks/>
          </p:cNvSpPr>
          <p:nvPr userDrawn="1"/>
        </p:nvSpPr>
        <p:spPr>
          <a:xfrm>
            <a:off x="8763000" y="619211"/>
            <a:ext cx="2654299" cy="498389"/>
          </a:xfrm>
          <a:prstGeom prst="rect">
            <a:avLst/>
          </a:prstGeom>
          <a:noFill/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6000" b="1" i="0" kern="1200" baseline="0">
                <a:solidFill>
                  <a:srgbClr val="7A4183"/>
                </a:solidFill>
                <a:latin typeface="Lato Black" charset="0"/>
                <a:ea typeface="Lato Black" charset="0"/>
                <a:cs typeface="Lato Black" charset="0"/>
              </a:defRPr>
            </a:lvl1pPr>
          </a:lstStyle>
          <a:p>
            <a:r>
              <a:rPr lang="en-US" sz="3400" b="1">
                <a:solidFill>
                  <a:schemeClr val="accent2"/>
                </a:solidFill>
                <a:latin typeface="Karbon Slab Stencil Bold" charset="0"/>
                <a:ea typeface="Karbon Slab Stencil Bold" charset="0"/>
                <a:cs typeface="Karbon Slab Stencil Bold" charset="0"/>
              </a:rPr>
              <a:t>Goals Touched</a:t>
            </a:r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8763000" y="1401531"/>
            <a:ext cx="2654299" cy="3038389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6000" b="1" i="0" kern="1200" baseline="0">
                <a:solidFill>
                  <a:srgbClr val="7A4183"/>
                </a:solidFill>
                <a:latin typeface="Lato Black" charset="0"/>
                <a:ea typeface="Lato Black" charset="0"/>
                <a:cs typeface="Lato Black" charset="0"/>
              </a:defRPr>
            </a:lvl1pPr>
          </a:lstStyle>
          <a:p>
            <a:pPr marL="285750" indent="-285750">
              <a:buFont typeface="Arial" charset="0"/>
              <a:buChar char="•"/>
            </a:pPr>
            <a:r>
              <a:rPr lang="en-US" sz="1800" b="0">
                <a:solidFill>
                  <a:schemeClr val="accent2"/>
                </a:solidFill>
                <a:latin typeface="Lato" charset="0"/>
                <a:ea typeface="Lato" charset="0"/>
                <a:cs typeface="Lato" charset="0"/>
              </a:rPr>
              <a:t>Goal</a:t>
            </a:r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8763000" y="1117600"/>
            <a:ext cx="2654299" cy="0"/>
          </a:xfrm>
          <a:prstGeom prst="line">
            <a:avLst/>
          </a:prstGeom>
          <a:ln w="254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B6F70517-A7CF-5C67-CCF4-C6A87C8C7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31520" y="6400800"/>
            <a:ext cx="2743200" cy="182880"/>
          </a:xfrm>
        </p:spPr>
        <p:txBody>
          <a:bodyPr/>
          <a:lstStyle/>
          <a:p>
            <a:r>
              <a:rPr lang="en-US"/>
              <a:t>©</a:t>
            </a:r>
            <a:fld id="{F01F522F-58F8-EE46-A1B5-08BF36B961EF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</p:spTree>
    <p:extLst>
      <p:ext uri="{BB962C8B-B14F-4D97-AF65-F5344CB8AC3E}">
        <p14:creationId xmlns:p14="http://schemas.microsoft.com/office/powerpoint/2010/main" val="101951912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EF77A-342F-6A46-97DB-471279C47E52}" type="datetime4">
              <a:rPr lang="en-US" smtClean="0"/>
              <a:t>April 17, 2025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3D20D-AAEA-46F1-88F4-4FF0702FDAFA}" type="slidenum">
              <a:rPr lang="en-US" smtClean="0"/>
              <a:t>‹#›</a:t>
            </a:fld>
            <a:endParaRPr lang="en-US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A6AA427-54FB-8555-DDFA-25644676E7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31520" y="6400800"/>
            <a:ext cx="2743200" cy="182880"/>
          </a:xfrm>
        </p:spPr>
        <p:txBody>
          <a:bodyPr/>
          <a:lstStyle/>
          <a:p>
            <a:r>
              <a:rPr lang="en-US"/>
              <a:t>©</a:t>
            </a:r>
            <a:fld id="{F01F522F-58F8-EE46-A1B5-08BF36B961EF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</p:spTree>
    <p:extLst>
      <p:ext uri="{BB962C8B-B14F-4D97-AF65-F5344CB8AC3E}">
        <p14:creationId xmlns:p14="http://schemas.microsoft.com/office/powerpoint/2010/main" val="324609770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s + 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8D7F71A-F536-5145-9D6A-5726AFAEF43F}" type="datetime4">
              <a:rPr lang="en-US" smtClean="0"/>
              <a:t>April 17, 2025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CE3D20D-AAEA-46F1-88F4-4FF0702FDAF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731520" y="914401"/>
            <a:ext cx="3162300" cy="797654"/>
          </a:xfrm>
        </p:spPr>
        <p:txBody>
          <a:bodyPr>
            <a:noAutofit/>
          </a:bodyPr>
          <a:lstStyle>
            <a:lvl1pPr>
              <a:defRPr lang="en-US" sz="5000" kern="1200" baseline="0" dirty="0">
                <a:solidFill>
                  <a:schemeClr val="tx2"/>
                </a:solidFill>
                <a:latin typeface="Karbon Slab Stencil Regular" pitchFamily="50" charset="0"/>
                <a:ea typeface="+mj-ea"/>
                <a:cs typeface="+mj-cs"/>
              </a:defRPr>
            </a:lvl1pPr>
          </a:lstStyle>
          <a:p>
            <a:pPr marL="0" lvl="0" algn="l" defTabSz="914400" rtl="0" eaLnBrk="1" latinLnBrk="0" hangingPunct="1">
              <a:lnSpc>
                <a:spcPts val="5500"/>
              </a:lnSpc>
              <a:spcBef>
                <a:spcPct val="0"/>
              </a:spcBef>
              <a:buNone/>
            </a:pPr>
            <a:r>
              <a:rPr lang="en-US"/>
              <a:t>Questions?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6083299" y="1338628"/>
            <a:ext cx="5333999" cy="256445"/>
          </a:xfrm>
        </p:spPr>
        <p:txBody>
          <a:bodyPr>
            <a:noAutofit/>
          </a:bodyPr>
          <a:lstStyle>
            <a:lvl1pPr marL="0" indent="0">
              <a:lnSpc>
                <a:spcPts val="1500"/>
              </a:lnSpc>
              <a:buNone/>
              <a:defRPr sz="1400" spc="100" baseline="0">
                <a:solidFill>
                  <a:schemeClr val="tx2"/>
                </a:solidFill>
                <a:latin typeface="Lato Black" panose="020F0A02020204030203" pitchFamily="34" charset="0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CONTACT US: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6083298" y="1595073"/>
            <a:ext cx="5334001" cy="381000"/>
          </a:xfrm>
        </p:spPr>
        <p:txBody>
          <a:bodyPr>
            <a:noAutofit/>
          </a:bodyPr>
          <a:lstStyle>
            <a:lvl1pPr marL="0" indent="0">
              <a:buNone/>
              <a:defRPr sz="2000">
                <a:latin typeface="Lato Black" panose="020F0A02020204030203" pitchFamily="34" charset="0"/>
              </a:defRPr>
            </a:lvl1pPr>
            <a:lvl2pPr marL="457200" indent="0">
              <a:buNone/>
              <a:defRPr sz="3000">
                <a:latin typeface="Lato Black" panose="020F0A02020204030203" pitchFamily="34" charset="0"/>
              </a:defRPr>
            </a:lvl2pPr>
            <a:lvl3pPr marL="914400" indent="0">
              <a:buNone/>
              <a:defRPr sz="3000">
                <a:latin typeface="Lato Black" panose="020F0A02020204030203" pitchFamily="34" charset="0"/>
              </a:defRPr>
            </a:lvl3pPr>
            <a:lvl4pPr marL="1371600" indent="0">
              <a:buNone/>
              <a:defRPr sz="3000">
                <a:latin typeface="Lato Black" panose="020F0A02020204030203" pitchFamily="34" charset="0"/>
              </a:defRPr>
            </a:lvl4pPr>
            <a:lvl5pPr marL="1828800" indent="0">
              <a:buNone/>
              <a:defRPr sz="3000">
                <a:latin typeface="Lato Black" panose="020F0A02020204030203" pitchFamily="34" charset="0"/>
              </a:defRPr>
            </a:lvl5pPr>
          </a:lstStyle>
          <a:p>
            <a:pPr lvl="0"/>
            <a:r>
              <a:rPr lang="en-US"/>
              <a:t>webinars@frontlinetechnologies.com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083299" y="2214928"/>
            <a:ext cx="5333999" cy="256445"/>
          </a:xfrm>
        </p:spPr>
        <p:txBody>
          <a:bodyPr>
            <a:noAutofit/>
          </a:bodyPr>
          <a:lstStyle>
            <a:lvl1pPr marL="0" indent="0">
              <a:lnSpc>
                <a:spcPts val="1500"/>
              </a:lnSpc>
              <a:buNone/>
              <a:defRPr sz="1400" spc="100" baseline="0">
                <a:solidFill>
                  <a:schemeClr val="tx2"/>
                </a:solidFill>
                <a:latin typeface="Lato Black" panose="020F0A02020204030203" pitchFamily="34" charset="0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VISIT US:</a:t>
            </a:r>
          </a:p>
        </p:txBody>
      </p:sp>
      <p:sp>
        <p:nvSpPr>
          <p:cNvPr id="16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6083298" y="2471373"/>
            <a:ext cx="5334001" cy="381000"/>
          </a:xfrm>
        </p:spPr>
        <p:txBody>
          <a:bodyPr>
            <a:noAutofit/>
          </a:bodyPr>
          <a:lstStyle>
            <a:lvl1pPr marL="0" indent="0">
              <a:buNone/>
              <a:defRPr sz="2000">
                <a:latin typeface="Lato Black" panose="020F0A02020204030203" pitchFamily="34" charset="0"/>
              </a:defRPr>
            </a:lvl1pPr>
            <a:lvl2pPr marL="457200" indent="0">
              <a:buNone/>
              <a:defRPr sz="3000">
                <a:latin typeface="Lato Black" panose="020F0A02020204030203" pitchFamily="34" charset="0"/>
              </a:defRPr>
            </a:lvl2pPr>
            <a:lvl3pPr marL="914400" indent="0">
              <a:buNone/>
              <a:defRPr sz="3000">
                <a:latin typeface="Lato Black" panose="020F0A02020204030203" pitchFamily="34" charset="0"/>
              </a:defRPr>
            </a:lvl3pPr>
            <a:lvl4pPr marL="1371600" indent="0">
              <a:buNone/>
              <a:defRPr sz="3000">
                <a:latin typeface="Lato Black" panose="020F0A02020204030203" pitchFamily="34" charset="0"/>
              </a:defRPr>
            </a:lvl4pPr>
            <a:lvl5pPr marL="1828800" indent="0">
              <a:buNone/>
              <a:defRPr sz="3000">
                <a:latin typeface="Lato Black" panose="020F0A02020204030203" pitchFamily="34" charset="0"/>
              </a:defRPr>
            </a:lvl5pPr>
          </a:lstStyle>
          <a:p>
            <a:pPr lvl="0"/>
            <a:r>
              <a:rPr lang="en-US"/>
              <a:t>www.frontlinek12.com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7091F808-9E9B-95ED-4865-3FEB6526A7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31520" y="6400800"/>
            <a:ext cx="2743200" cy="1828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</a:t>
            </a:r>
            <a:fld id="{F01F522F-58F8-EE46-A1B5-08BF36B961EF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</p:spTree>
    <p:extLst>
      <p:ext uri="{BB962C8B-B14F-4D97-AF65-F5344CB8AC3E}">
        <p14:creationId xmlns:p14="http://schemas.microsoft.com/office/powerpoint/2010/main" val="26075652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" y="0"/>
            <a:ext cx="12191674" cy="6858000"/>
          </a:xfrm>
          <a:prstGeom prst="rect">
            <a:avLst/>
          </a:prstGeom>
        </p:spPr>
      </p:pic>
      <p:sp>
        <p:nvSpPr>
          <p:cNvPr id="8" name="Date Placeholder 1"/>
          <p:cNvSpPr>
            <a:spLocks noGrp="1"/>
          </p:cNvSpPr>
          <p:nvPr>
            <p:ph type="dt" sz="half" idx="10"/>
          </p:nvPr>
        </p:nvSpPr>
        <p:spPr>
          <a:xfrm>
            <a:off x="9715500" y="6400800"/>
            <a:ext cx="1524000" cy="182880"/>
          </a:xfrm>
        </p:spPr>
        <p:txBody>
          <a:bodyPr/>
          <a:lstStyle/>
          <a:p>
            <a:fld id="{73414BF0-D3BA-A94D-A436-6B13A24301FA}" type="datetime4">
              <a:rPr lang="en-US" smtClean="0"/>
              <a:t>April 17, 2025</a:t>
            </a:fld>
            <a:endParaRPr 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6972300" y="6400800"/>
            <a:ext cx="2743200" cy="182880"/>
          </a:xfrm>
        </p:spPr>
        <p:txBody>
          <a:bodyPr/>
          <a:lstStyle/>
          <a:p>
            <a:r>
              <a:rPr lang="en-US"/>
              <a:t>©</a:t>
            </a:r>
            <a:fld id="{FB2ECCAC-9163-FF44-963C-9D1FD47392EE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</p:spTree>
    <p:extLst>
      <p:ext uri="{BB962C8B-B14F-4D97-AF65-F5344CB8AC3E}">
        <p14:creationId xmlns:p14="http://schemas.microsoft.com/office/powerpoint/2010/main" val="1773675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" y="0"/>
            <a:ext cx="1219167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31520" y="691974"/>
            <a:ext cx="8229600" cy="1544638"/>
          </a:xfrm>
        </p:spPr>
        <p:txBody>
          <a:bodyPr anchor="t" anchorCtr="0">
            <a:noAutofit/>
          </a:bodyPr>
          <a:lstStyle>
            <a:lvl1pPr algn="l">
              <a:lnSpc>
                <a:spcPts val="5500"/>
              </a:lnSpc>
              <a:defRPr sz="5000">
                <a:solidFill>
                  <a:schemeClr val="bg2"/>
                </a:solidFill>
              </a:defRPr>
            </a:lvl1pPr>
          </a:lstStyle>
          <a:p>
            <a:r>
              <a:rPr lang="en-US"/>
              <a:t>Title of Presentation</a:t>
            </a:r>
            <a:br>
              <a:rPr lang="en-US"/>
            </a:br>
            <a:r>
              <a:rPr lang="en-US"/>
              <a:t>Second Line Optional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31520" y="2319162"/>
            <a:ext cx="8229600" cy="1014412"/>
          </a:xfrm>
        </p:spPr>
        <p:txBody>
          <a:bodyPr>
            <a:noAutofit/>
          </a:bodyPr>
          <a:lstStyle>
            <a:lvl1pPr marL="0" indent="0" algn="l">
              <a:lnSpc>
                <a:spcPts val="3000"/>
              </a:lnSpc>
              <a:spcBef>
                <a:spcPts val="400"/>
              </a:spcBef>
              <a:buNone/>
              <a:defRPr sz="2800">
                <a:solidFill>
                  <a:schemeClr val="accent2"/>
                </a:solidFill>
                <a:latin typeface="Lato Light" panose="020F030202020403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Presentation Subhead Optional</a:t>
            </a:r>
          </a:p>
          <a:p>
            <a:r>
              <a:rPr lang="en-US"/>
              <a:t>Second Line Optional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715500" y="6400800"/>
            <a:ext cx="1727200" cy="182880"/>
          </a:xfrm>
        </p:spPr>
        <p:txBody>
          <a:bodyPr/>
          <a:lstStyle/>
          <a:p>
            <a:fld id="{230357CD-2A97-3C46-B1FB-BC6E645BFA66}" type="datetime4">
              <a:rPr lang="en-US" smtClean="0"/>
              <a:t>April 17, 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972300" y="6400800"/>
            <a:ext cx="2743200" cy="182880"/>
          </a:xfrm>
        </p:spPr>
        <p:txBody>
          <a:bodyPr/>
          <a:lstStyle/>
          <a:p>
            <a:r>
              <a:rPr lang="en-US"/>
              <a:t>©</a:t>
            </a:r>
            <a:fld id="{2254F59A-BF8E-784C-8CDE-AB7EBD1FF539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6972300" y="5194300"/>
            <a:ext cx="4470400" cy="1066800"/>
          </a:xfrm>
        </p:spPr>
        <p:txBody>
          <a:bodyPr>
            <a:noAutofit/>
          </a:bodyPr>
          <a:lstStyle>
            <a:lvl1pPr marL="0" indent="0">
              <a:lnSpc>
                <a:spcPts val="1500"/>
              </a:lnSpc>
              <a:buNone/>
              <a:defRPr sz="1100" spc="100" baseline="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DATE:		MONTH XX, XXXX</a:t>
            </a:r>
          </a:p>
          <a:p>
            <a:pPr lvl="0"/>
            <a:r>
              <a:rPr lang="en-US"/>
              <a:t>PRESENTED TO:	FIRSTNAME LASTNAME</a:t>
            </a:r>
          </a:p>
          <a:p>
            <a:pPr lvl="0"/>
            <a:r>
              <a:rPr lang="en-US"/>
              <a:t>PRESENTED BY:	FIRSTNAME LASTNAME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6972300" y="3568526"/>
            <a:ext cx="4429125" cy="1248984"/>
          </a:xfrm>
        </p:spPr>
        <p:txBody>
          <a:bodyPr anchor="ctr" anchorCtr="0"/>
          <a:lstStyle>
            <a:lvl1pPr marL="0" indent="0" algn="ctr">
              <a:buNone/>
              <a:defRPr baseline="0">
                <a:solidFill>
                  <a:schemeClr val="tx2"/>
                </a:solidFill>
                <a:latin typeface="Lato Black" panose="020F0A02020204030203" pitchFamily="34" charset="0"/>
              </a:defRPr>
            </a:lvl1pPr>
          </a:lstStyle>
          <a:p>
            <a:r>
              <a:rPr lang="en-US"/>
              <a:t>Click to insert partner logo.</a:t>
            </a:r>
          </a:p>
        </p:txBody>
      </p:sp>
    </p:spTree>
    <p:extLst>
      <p:ext uri="{BB962C8B-B14F-4D97-AF65-F5344CB8AC3E}">
        <p14:creationId xmlns:p14="http://schemas.microsoft.com/office/powerpoint/2010/main" val="553800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12191673" cy="685799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715500" y="6400800"/>
            <a:ext cx="1727200" cy="182880"/>
          </a:xfrm>
        </p:spPr>
        <p:txBody>
          <a:bodyPr/>
          <a:lstStyle/>
          <a:p>
            <a:fld id="{9951D91F-4DEE-1745-86FE-F87709EA6E6A}" type="datetime4">
              <a:rPr lang="en-US" smtClean="0"/>
              <a:t>April 17, 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972300" y="6400800"/>
            <a:ext cx="2743200" cy="182880"/>
          </a:xfrm>
        </p:spPr>
        <p:txBody>
          <a:bodyPr/>
          <a:lstStyle/>
          <a:p>
            <a:r>
              <a:rPr lang="en-US"/>
              <a:t>©</a:t>
            </a:r>
            <a:fld id="{AF83ADAB-61AB-C941-8B7F-FFA8AE789ABE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6972300" y="5194300"/>
            <a:ext cx="4470400" cy="1066800"/>
          </a:xfrm>
        </p:spPr>
        <p:txBody>
          <a:bodyPr>
            <a:noAutofit/>
          </a:bodyPr>
          <a:lstStyle>
            <a:lvl1pPr marL="0" indent="0">
              <a:lnSpc>
                <a:spcPts val="1500"/>
              </a:lnSpc>
              <a:buNone/>
              <a:defRPr sz="1100" spc="100" baseline="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DATE:		MONTH XX, XXXX</a:t>
            </a:r>
          </a:p>
          <a:p>
            <a:pPr lvl="0"/>
            <a:r>
              <a:rPr lang="en-US"/>
              <a:t>PRESENTED TO:	FIRSTNAME LASTNAME</a:t>
            </a:r>
          </a:p>
          <a:p>
            <a:pPr lvl="0"/>
            <a:r>
              <a:rPr lang="en-US"/>
              <a:t>PRESENTED BY:	FIRSTNAME LASTNAME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6972300" y="3568526"/>
            <a:ext cx="4429125" cy="1248984"/>
          </a:xfrm>
        </p:spPr>
        <p:txBody>
          <a:bodyPr anchor="ctr" anchorCtr="0"/>
          <a:lstStyle>
            <a:lvl1pPr marL="0" indent="0" algn="ctr">
              <a:buNone/>
              <a:defRPr baseline="0">
                <a:solidFill>
                  <a:schemeClr val="tx2"/>
                </a:solidFill>
                <a:latin typeface="Lato Black" panose="020F0A02020204030203" pitchFamily="34" charset="0"/>
              </a:defRPr>
            </a:lvl1pPr>
          </a:lstStyle>
          <a:p>
            <a:r>
              <a:rPr lang="en-US"/>
              <a:t>Click to insert partner logo.</a:t>
            </a:r>
          </a:p>
        </p:txBody>
      </p: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731520" y="1487395"/>
            <a:ext cx="8229600" cy="1544638"/>
          </a:xfrm>
        </p:spPr>
        <p:txBody>
          <a:bodyPr anchor="t" anchorCtr="0">
            <a:noAutofit/>
          </a:bodyPr>
          <a:lstStyle>
            <a:lvl1pPr algn="l">
              <a:lnSpc>
                <a:spcPts val="5500"/>
              </a:lnSpc>
              <a:defRPr sz="5000">
                <a:solidFill>
                  <a:schemeClr val="bg2"/>
                </a:solidFill>
              </a:defRPr>
            </a:lvl1pPr>
          </a:lstStyle>
          <a:p>
            <a:r>
              <a:rPr lang="en-US"/>
              <a:t>Title of Presentation</a:t>
            </a:r>
            <a:br>
              <a:rPr lang="en-US"/>
            </a:br>
            <a:r>
              <a:rPr lang="en-US"/>
              <a:t>Second Line Optional</a:t>
            </a:r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31520" y="3114583"/>
            <a:ext cx="8229600" cy="1014412"/>
          </a:xfrm>
        </p:spPr>
        <p:txBody>
          <a:bodyPr>
            <a:noAutofit/>
          </a:bodyPr>
          <a:lstStyle>
            <a:lvl1pPr marL="0" indent="0" algn="l">
              <a:lnSpc>
                <a:spcPts val="3000"/>
              </a:lnSpc>
              <a:spcBef>
                <a:spcPts val="400"/>
              </a:spcBef>
              <a:buNone/>
              <a:defRPr sz="2800">
                <a:solidFill>
                  <a:schemeClr val="accent2"/>
                </a:solidFill>
                <a:latin typeface="Lato Light" panose="020F030202020403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Presentation Subhead Optional</a:t>
            </a:r>
          </a:p>
          <a:p>
            <a:r>
              <a:rPr lang="en-US"/>
              <a:t>Second Line Optional</a:t>
            </a:r>
          </a:p>
        </p:txBody>
      </p:sp>
    </p:spTree>
    <p:extLst>
      <p:ext uri="{BB962C8B-B14F-4D97-AF65-F5344CB8AC3E}">
        <p14:creationId xmlns:p14="http://schemas.microsoft.com/office/powerpoint/2010/main" val="1483874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" y="0"/>
            <a:ext cx="12191674" cy="6857999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715500" y="6400800"/>
            <a:ext cx="1727200" cy="182880"/>
          </a:xfrm>
        </p:spPr>
        <p:txBody>
          <a:bodyPr/>
          <a:lstStyle/>
          <a:p>
            <a:fld id="{A7A6AA2C-21F0-9A4C-B243-FD804BBA72D4}" type="datetime4">
              <a:rPr lang="en-US" smtClean="0"/>
              <a:t>April 17, 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972300" y="6400800"/>
            <a:ext cx="2743200" cy="182880"/>
          </a:xfrm>
        </p:spPr>
        <p:txBody>
          <a:bodyPr/>
          <a:lstStyle/>
          <a:p>
            <a:r>
              <a:rPr lang="en-US"/>
              <a:t>©</a:t>
            </a:r>
            <a:fld id="{D90B8193-36FC-A745-ACF5-2F30AE67500A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6972300" y="5194300"/>
            <a:ext cx="4470400" cy="1066800"/>
          </a:xfrm>
        </p:spPr>
        <p:txBody>
          <a:bodyPr>
            <a:noAutofit/>
          </a:bodyPr>
          <a:lstStyle>
            <a:lvl1pPr marL="0" indent="0">
              <a:lnSpc>
                <a:spcPts val="1500"/>
              </a:lnSpc>
              <a:buNone/>
              <a:defRPr sz="1100" spc="100" baseline="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DATE:		MONTH XX, XXXX</a:t>
            </a:r>
          </a:p>
          <a:p>
            <a:pPr lvl="0"/>
            <a:r>
              <a:rPr lang="en-US"/>
              <a:t>PRESENTED TO:	FIRSTNAME LASTNAME</a:t>
            </a:r>
          </a:p>
          <a:p>
            <a:pPr lvl="0"/>
            <a:r>
              <a:rPr lang="en-US"/>
              <a:t>PRESENTED BY:	FIRSTNAME LASTNAME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6972300" y="3568526"/>
            <a:ext cx="4429125" cy="1248984"/>
          </a:xfrm>
        </p:spPr>
        <p:txBody>
          <a:bodyPr anchor="ctr" anchorCtr="0"/>
          <a:lstStyle>
            <a:lvl1pPr marL="0" indent="0" algn="ctr">
              <a:buNone/>
              <a:defRPr baseline="0">
                <a:solidFill>
                  <a:schemeClr val="tx2"/>
                </a:solidFill>
                <a:latin typeface="Lato Black" panose="020F0A02020204030203" pitchFamily="34" charset="0"/>
              </a:defRPr>
            </a:lvl1pPr>
          </a:lstStyle>
          <a:p>
            <a:r>
              <a:rPr lang="en-US"/>
              <a:t>Click to insert partner logo.</a:t>
            </a:r>
          </a:p>
        </p:txBody>
      </p: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731520" y="818979"/>
            <a:ext cx="8229600" cy="1544638"/>
          </a:xfrm>
        </p:spPr>
        <p:txBody>
          <a:bodyPr anchor="t" anchorCtr="0">
            <a:noAutofit/>
          </a:bodyPr>
          <a:lstStyle>
            <a:lvl1pPr algn="l">
              <a:lnSpc>
                <a:spcPts val="5500"/>
              </a:lnSpc>
              <a:defRPr sz="5000"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/>
              <a:t>Title of Presentation</a:t>
            </a:r>
            <a:br>
              <a:rPr lang="en-US"/>
            </a:br>
            <a:r>
              <a:rPr lang="en-US"/>
              <a:t>Second Line Optional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31520" y="2446167"/>
            <a:ext cx="8229600" cy="1014412"/>
          </a:xfrm>
        </p:spPr>
        <p:txBody>
          <a:bodyPr>
            <a:noAutofit/>
          </a:bodyPr>
          <a:lstStyle>
            <a:lvl1pPr marL="0" indent="0" algn="l">
              <a:lnSpc>
                <a:spcPts val="3000"/>
              </a:lnSpc>
              <a:spcBef>
                <a:spcPts val="400"/>
              </a:spcBef>
              <a:buNone/>
              <a:defRPr sz="2800">
                <a:solidFill>
                  <a:schemeClr val="accent2"/>
                </a:solidFill>
                <a:latin typeface="Lato Light" panose="020F030202020403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Presentation Subhead Optional</a:t>
            </a:r>
          </a:p>
          <a:p>
            <a:r>
              <a:rPr lang="en-US"/>
              <a:t>Second Line Optional</a:t>
            </a:r>
          </a:p>
        </p:txBody>
      </p:sp>
    </p:spTree>
    <p:extLst>
      <p:ext uri="{BB962C8B-B14F-4D97-AF65-F5344CB8AC3E}">
        <p14:creationId xmlns:p14="http://schemas.microsoft.com/office/powerpoint/2010/main" val="726653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" y="0"/>
            <a:ext cx="12191673" cy="685799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715500" y="6400800"/>
            <a:ext cx="1727200" cy="182880"/>
          </a:xfrm>
        </p:spPr>
        <p:txBody>
          <a:bodyPr/>
          <a:lstStyle/>
          <a:p>
            <a:fld id="{C8E195DC-7567-5546-AD74-F64F761905A1}" type="datetime4">
              <a:rPr lang="en-US" smtClean="0"/>
              <a:t>April 17, 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972300" y="6400800"/>
            <a:ext cx="2743200" cy="182880"/>
          </a:xfrm>
        </p:spPr>
        <p:txBody>
          <a:bodyPr/>
          <a:lstStyle/>
          <a:p>
            <a:r>
              <a:rPr lang="en-US"/>
              <a:t>©</a:t>
            </a:r>
            <a:fld id="{C0733CDC-A619-8C4D-BB39-45B1399F6CEF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6972300" y="3568526"/>
            <a:ext cx="4429125" cy="1248984"/>
          </a:xfrm>
        </p:spPr>
        <p:txBody>
          <a:bodyPr anchor="ctr" anchorCtr="0"/>
          <a:lstStyle>
            <a:lvl1pPr marL="0" indent="0" algn="ctr">
              <a:buNone/>
              <a:defRPr baseline="0">
                <a:solidFill>
                  <a:schemeClr val="tx2"/>
                </a:solidFill>
                <a:latin typeface="Lato Black" panose="020F0A02020204030203" pitchFamily="34" charset="0"/>
              </a:defRPr>
            </a:lvl1pPr>
          </a:lstStyle>
          <a:p>
            <a:r>
              <a:rPr lang="en-US"/>
              <a:t>Click to insert partner logo.</a:t>
            </a:r>
          </a:p>
        </p:txBody>
      </p:sp>
      <p:sp>
        <p:nvSpPr>
          <p:cNvPr id="17" name="Title 1"/>
          <p:cNvSpPr>
            <a:spLocks noGrp="1"/>
          </p:cNvSpPr>
          <p:nvPr>
            <p:ph type="ctrTitle" hasCustomPrompt="1"/>
          </p:nvPr>
        </p:nvSpPr>
        <p:spPr>
          <a:xfrm>
            <a:off x="731520" y="691974"/>
            <a:ext cx="8229600" cy="1544638"/>
          </a:xfrm>
        </p:spPr>
        <p:txBody>
          <a:bodyPr anchor="t" anchorCtr="0">
            <a:noAutofit/>
          </a:bodyPr>
          <a:lstStyle>
            <a:lvl1pPr algn="l">
              <a:lnSpc>
                <a:spcPts val="5500"/>
              </a:lnSpc>
              <a:defRPr sz="5000"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/>
              <a:t>Title of Presentation</a:t>
            </a:r>
            <a:br>
              <a:rPr lang="en-US"/>
            </a:br>
            <a:r>
              <a:rPr lang="en-US"/>
              <a:t>Second Line Optional</a:t>
            </a:r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31520" y="2319162"/>
            <a:ext cx="8229600" cy="1014412"/>
          </a:xfrm>
        </p:spPr>
        <p:txBody>
          <a:bodyPr>
            <a:noAutofit/>
          </a:bodyPr>
          <a:lstStyle>
            <a:lvl1pPr marL="0" indent="0" algn="l">
              <a:lnSpc>
                <a:spcPts val="3000"/>
              </a:lnSpc>
              <a:spcBef>
                <a:spcPts val="400"/>
              </a:spcBef>
              <a:buNone/>
              <a:defRPr sz="2800">
                <a:solidFill>
                  <a:schemeClr val="accent2"/>
                </a:solidFill>
                <a:latin typeface="Lato Light" panose="020F030202020403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Presentation Subhead Optional</a:t>
            </a:r>
          </a:p>
          <a:p>
            <a:r>
              <a:rPr lang="en-US"/>
              <a:t>Second Line Optional</a:t>
            </a:r>
          </a:p>
        </p:txBody>
      </p:sp>
      <p:sp>
        <p:nvSpPr>
          <p:cNvPr id="19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6972300" y="5194300"/>
            <a:ext cx="4470400" cy="1066800"/>
          </a:xfrm>
        </p:spPr>
        <p:txBody>
          <a:bodyPr>
            <a:noAutofit/>
          </a:bodyPr>
          <a:lstStyle>
            <a:lvl1pPr marL="0" indent="0">
              <a:lnSpc>
                <a:spcPts val="1500"/>
              </a:lnSpc>
              <a:buNone/>
              <a:defRPr sz="1100" spc="100" baseline="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DATE:		MONTH XX, XXXX</a:t>
            </a:r>
          </a:p>
          <a:p>
            <a:pPr lvl="0"/>
            <a:r>
              <a:rPr lang="en-US"/>
              <a:t>PRESENTED TO:	FIRSTNAME LASTNAME</a:t>
            </a:r>
          </a:p>
          <a:p>
            <a:pPr lvl="0"/>
            <a:r>
              <a:rPr lang="en-US"/>
              <a:t>PRESENTED BY:	FIRSTNAME LASTNAME</a:t>
            </a:r>
          </a:p>
        </p:txBody>
      </p:sp>
    </p:spTree>
    <p:extLst>
      <p:ext uri="{BB962C8B-B14F-4D97-AF65-F5344CB8AC3E}">
        <p14:creationId xmlns:p14="http://schemas.microsoft.com/office/powerpoint/2010/main" val="1345825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" y="0"/>
            <a:ext cx="12191673" cy="685799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715500" y="6400800"/>
            <a:ext cx="1727200" cy="182880"/>
          </a:xfrm>
        </p:spPr>
        <p:txBody>
          <a:bodyPr/>
          <a:lstStyle/>
          <a:p>
            <a:fld id="{3F139E3D-7AB4-5340-847D-73F55467D11C}" type="datetime4">
              <a:rPr lang="en-US" smtClean="0"/>
              <a:t>April 17, 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972300" y="6400800"/>
            <a:ext cx="2743200" cy="182880"/>
          </a:xfrm>
        </p:spPr>
        <p:txBody>
          <a:bodyPr/>
          <a:lstStyle/>
          <a:p>
            <a:r>
              <a:rPr lang="en-US"/>
              <a:t>©</a:t>
            </a:r>
            <a:fld id="{4FA33D02-7AE2-124B-BB99-AF062387401E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6972300" y="5194300"/>
            <a:ext cx="4470400" cy="1066800"/>
          </a:xfrm>
        </p:spPr>
        <p:txBody>
          <a:bodyPr>
            <a:noAutofit/>
          </a:bodyPr>
          <a:lstStyle>
            <a:lvl1pPr marL="0" indent="0">
              <a:lnSpc>
                <a:spcPts val="1500"/>
              </a:lnSpc>
              <a:buNone/>
              <a:defRPr sz="1100" spc="100" baseline="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DATE:		MONTH XX, XXXX</a:t>
            </a:r>
          </a:p>
          <a:p>
            <a:pPr lvl="0"/>
            <a:r>
              <a:rPr lang="en-US"/>
              <a:t>PRESENTED TO:	FIRSTNAME LASTNAME</a:t>
            </a:r>
          </a:p>
          <a:p>
            <a:pPr lvl="0"/>
            <a:r>
              <a:rPr lang="en-US"/>
              <a:t>PRESENTED BY:	FIRSTNAME LASTNAME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6972300" y="3568526"/>
            <a:ext cx="4429125" cy="1248984"/>
          </a:xfrm>
        </p:spPr>
        <p:txBody>
          <a:bodyPr anchor="ctr" anchorCtr="0"/>
          <a:lstStyle>
            <a:lvl1pPr marL="0" indent="0" algn="ctr">
              <a:buNone/>
              <a:defRPr baseline="0">
                <a:solidFill>
                  <a:schemeClr val="tx2"/>
                </a:solidFill>
                <a:latin typeface="Lato Black" panose="020F0A02020204030203" pitchFamily="34" charset="0"/>
              </a:defRPr>
            </a:lvl1pPr>
          </a:lstStyle>
          <a:p>
            <a:r>
              <a:rPr lang="en-US"/>
              <a:t>Click to insert partner logo.</a:t>
            </a:r>
          </a:p>
        </p:txBody>
      </p:sp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731520" y="1487395"/>
            <a:ext cx="8229600" cy="1544638"/>
          </a:xfrm>
        </p:spPr>
        <p:txBody>
          <a:bodyPr anchor="t" anchorCtr="0">
            <a:noAutofit/>
          </a:bodyPr>
          <a:lstStyle>
            <a:lvl1pPr algn="l">
              <a:lnSpc>
                <a:spcPts val="5500"/>
              </a:lnSpc>
              <a:defRPr sz="5000">
                <a:solidFill>
                  <a:schemeClr val="accent3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/>
              <a:t>Title of Presentation</a:t>
            </a:r>
            <a:br>
              <a:rPr lang="en-US"/>
            </a:br>
            <a:r>
              <a:rPr lang="en-US"/>
              <a:t>Second Line Optional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31520" y="3114583"/>
            <a:ext cx="8229600" cy="1014412"/>
          </a:xfrm>
        </p:spPr>
        <p:txBody>
          <a:bodyPr>
            <a:noAutofit/>
          </a:bodyPr>
          <a:lstStyle>
            <a:lvl1pPr marL="0" indent="0" algn="l">
              <a:lnSpc>
                <a:spcPts val="3000"/>
              </a:lnSpc>
              <a:spcBef>
                <a:spcPts val="400"/>
              </a:spcBef>
              <a:buNone/>
              <a:defRPr sz="2800">
                <a:solidFill>
                  <a:schemeClr val="accent2"/>
                </a:solidFill>
                <a:latin typeface="Lato Light" panose="020F030202020403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Presentation Subhead Optional</a:t>
            </a:r>
          </a:p>
          <a:p>
            <a:r>
              <a:rPr lang="en-US"/>
              <a:t>Second Line Optional</a:t>
            </a:r>
          </a:p>
        </p:txBody>
      </p:sp>
    </p:spTree>
    <p:extLst>
      <p:ext uri="{BB962C8B-B14F-4D97-AF65-F5344CB8AC3E}">
        <p14:creationId xmlns:p14="http://schemas.microsoft.com/office/powerpoint/2010/main" val="1036363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"/>
            <a:ext cx="12191671" cy="685799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715500" y="6400800"/>
            <a:ext cx="1727200" cy="182880"/>
          </a:xfrm>
        </p:spPr>
        <p:txBody>
          <a:bodyPr/>
          <a:lstStyle>
            <a:lvl1pPr>
              <a:defRPr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fld id="{B96C7936-336B-1048-B186-1261CE14E5E7}" type="datetime4">
              <a:rPr lang="en-US" smtClean="0"/>
              <a:t>April 17, 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972300" y="6400800"/>
            <a:ext cx="2743200" cy="182880"/>
          </a:xfrm>
        </p:spPr>
        <p:txBody>
          <a:bodyPr/>
          <a:lstStyle>
            <a:lvl1pPr>
              <a:defRPr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r>
              <a:rPr lang="en-US"/>
              <a:t>©</a:t>
            </a:r>
            <a:fld id="{436CEE2F-D73C-224F-B0E0-AE285582458E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6972300" y="5194300"/>
            <a:ext cx="4470400" cy="1066800"/>
          </a:xfrm>
        </p:spPr>
        <p:txBody>
          <a:bodyPr>
            <a:noAutofit/>
          </a:bodyPr>
          <a:lstStyle>
            <a:lvl1pPr marL="0" indent="0">
              <a:lnSpc>
                <a:spcPts val="1500"/>
              </a:lnSpc>
              <a:buNone/>
              <a:defRPr sz="1100" spc="100" baseline="0">
                <a:solidFill>
                  <a:schemeClr val="accent4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DATE:		MONTH XX, XXXX</a:t>
            </a:r>
          </a:p>
          <a:p>
            <a:pPr lvl="0"/>
            <a:r>
              <a:rPr lang="en-US"/>
              <a:t>PRESENTED TO:	FIRSTNAME LASTNAME</a:t>
            </a:r>
          </a:p>
          <a:p>
            <a:pPr lvl="0"/>
            <a:r>
              <a:rPr lang="en-US"/>
              <a:t>PRESENTED BY:	FIRSTNAME LASTNAME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6972300" y="3568526"/>
            <a:ext cx="4429125" cy="1248984"/>
          </a:xfrm>
        </p:spPr>
        <p:txBody>
          <a:bodyPr anchor="ctr" anchorCtr="0"/>
          <a:lstStyle>
            <a:lvl1pPr marL="0" indent="0" algn="ctr">
              <a:buNone/>
              <a:defRPr baseline="0">
                <a:solidFill>
                  <a:schemeClr val="tx2"/>
                </a:solidFill>
                <a:latin typeface="Lato Black" panose="020F0A02020204030203" pitchFamily="34" charset="0"/>
              </a:defRPr>
            </a:lvl1pPr>
          </a:lstStyle>
          <a:p>
            <a:r>
              <a:rPr lang="en-US"/>
              <a:t>Click to insert partner logo.</a:t>
            </a:r>
          </a:p>
        </p:txBody>
      </p: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731520" y="1487395"/>
            <a:ext cx="8229600" cy="1544638"/>
          </a:xfrm>
        </p:spPr>
        <p:txBody>
          <a:bodyPr anchor="t" anchorCtr="0">
            <a:noAutofit/>
          </a:bodyPr>
          <a:lstStyle>
            <a:lvl1pPr algn="l">
              <a:lnSpc>
                <a:spcPts val="5500"/>
              </a:lnSpc>
              <a:defRPr sz="5000">
                <a:solidFill>
                  <a:schemeClr val="tx2"/>
                </a:solidFill>
              </a:defRPr>
            </a:lvl1pPr>
          </a:lstStyle>
          <a:p>
            <a:r>
              <a:rPr lang="en-US"/>
              <a:t>Title of Presentation</a:t>
            </a:r>
            <a:br>
              <a:rPr lang="en-US"/>
            </a:br>
            <a:r>
              <a:rPr lang="en-US"/>
              <a:t>Second Line Optional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31520" y="3114583"/>
            <a:ext cx="8229600" cy="1014412"/>
          </a:xfrm>
        </p:spPr>
        <p:txBody>
          <a:bodyPr>
            <a:noAutofit/>
          </a:bodyPr>
          <a:lstStyle>
            <a:lvl1pPr marL="0" indent="0" algn="l">
              <a:lnSpc>
                <a:spcPts val="3000"/>
              </a:lnSpc>
              <a:spcBef>
                <a:spcPts val="400"/>
              </a:spcBef>
              <a:buNone/>
              <a:defRPr sz="2800">
                <a:solidFill>
                  <a:schemeClr val="accent2">
                    <a:lumMod val="50000"/>
                  </a:schemeClr>
                </a:solidFill>
                <a:latin typeface="Lato Light" panose="020F030202020403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Presentation Subhead Optional</a:t>
            </a:r>
          </a:p>
          <a:p>
            <a:r>
              <a:rPr lang="en-US"/>
              <a:t>Second Line Optional</a:t>
            </a:r>
          </a:p>
        </p:txBody>
      </p:sp>
    </p:spTree>
    <p:extLst>
      <p:ext uri="{BB962C8B-B14F-4D97-AF65-F5344CB8AC3E}">
        <p14:creationId xmlns:p14="http://schemas.microsoft.com/office/powerpoint/2010/main" val="663108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1520" y="685800"/>
            <a:ext cx="6858000" cy="132556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One Column Text Header</a:t>
            </a:r>
            <a:br>
              <a:rPr lang="en-US"/>
            </a:br>
            <a:r>
              <a:rPr lang="en-US"/>
              <a:t>Second Line Optional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286000"/>
            <a:ext cx="10685779" cy="384048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74720" y="6400800"/>
            <a:ext cx="2438400" cy="18288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accent3"/>
                </a:solidFill>
                <a:latin typeface="Lato" panose="020F0502020204030203" pitchFamily="34" charset="0"/>
              </a:defRPr>
            </a:lvl1pPr>
          </a:lstStyle>
          <a:p>
            <a:fld id="{C3061D86-1D85-9E4F-8FD7-C25EAA6D8DDC}" type="datetime4">
              <a:rPr lang="en-US" smtClean="0"/>
              <a:t>April 17, 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31520" y="6400800"/>
            <a:ext cx="2743200" cy="18288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accent3"/>
                </a:solidFill>
                <a:latin typeface="Lato" panose="020F0502020204030203" pitchFamily="34" charset="0"/>
              </a:defRPr>
            </a:lvl1pPr>
          </a:lstStyle>
          <a:p>
            <a:r>
              <a:rPr lang="en-US"/>
              <a:t>©2018 Frontline Education Confidential &amp; Proprietary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00996" y="6400800"/>
            <a:ext cx="727023" cy="18288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050">
                <a:solidFill>
                  <a:schemeClr val="accent3"/>
                </a:solidFill>
                <a:latin typeface="Lato" panose="020F0502020204030203" pitchFamily="34" charset="0"/>
              </a:defRPr>
            </a:lvl1pPr>
          </a:lstStyle>
          <a:p>
            <a:fld id="{BCE3D20D-AAEA-46F1-88F4-4FF0702FDA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945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649" r:id="rId4"/>
    <p:sldLayoutId id="2147483685" r:id="rId5"/>
    <p:sldLayoutId id="2147483676" r:id="rId6"/>
    <p:sldLayoutId id="2147483680" r:id="rId7"/>
    <p:sldLayoutId id="2147483681" r:id="rId8"/>
    <p:sldLayoutId id="2147483694" r:id="rId9"/>
    <p:sldLayoutId id="2147483696" r:id="rId10"/>
    <p:sldLayoutId id="2147483674" r:id="rId11"/>
    <p:sldLayoutId id="2147483673" r:id="rId12"/>
    <p:sldLayoutId id="2147483686" r:id="rId13"/>
    <p:sldLayoutId id="2147483687" r:id="rId14"/>
    <p:sldLayoutId id="2147483688" r:id="rId15"/>
    <p:sldLayoutId id="2147483689" r:id="rId16"/>
    <p:sldLayoutId id="2147483693" r:id="rId17"/>
    <p:sldLayoutId id="2147483666" r:id="rId18"/>
    <p:sldLayoutId id="2147483667" r:id="rId19"/>
    <p:sldLayoutId id="2147483650" r:id="rId20"/>
    <p:sldLayoutId id="2147483669" r:id="rId21"/>
    <p:sldLayoutId id="2147483670" r:id="rId22"/>
    <p:sldLayoutId id="2147483668" r:id="rId23"/>
    <p:sldLayoutId id="2147483699" r:id="rId24"/>
    <p:sldLayoutId id="2147483700" r:id="rId25"/>
    <p:sldLayoutId id="2147483695" r:id="rId26"/>
    <p:sldLayoutId id="2147483701" r:id="rId27"/>
    <p:sldLayoutId id="2147483672" r:id="rId28"/>
    <p:sldLayoutId id="2147483652" r:id="rId29"/>
    <p:sldLayoutId id="2147483698" r:id="rId30"/>
    <p:sldLayoutId id="2147483697" r:id="rId31"/>
    <p:sldLayoutId id="2147483671" r:id="rId32"/>
    <p:sldLayoutId id="2147483653" r:id="rId33"/>
    <p:sldLayoutId id="2147483705" r:id="rId34"/>
    <p:sldLayoutId id="2147483706" r:id="rId35"/>
    <p:sldLayoutId id="2147483656" r:id="rId36"/>
    <p:sldLayoutId id="2147483654" r:id="rId37"/>
    <p:sldLayoutId id="2147483655" r:id="rId38"/>
  </p:sldLayoutIdLst>
  <p:hf hdr="0"/>
  <p:txStyles>
    <p:titleStyle>
      <a:lvl1pPr algn="l" defTabSz="914400" rtl="0" eaLnBrk="1" latinLnBrk="0" hangingPunct="1">
        <a:lnSpc>
          <a:spcPts val="4000"/>
        </a:lnSpc>
        <a:spcBef>
          <a:spcPct val="0"/>
        </a:spcBef>
        <a:buNone/>
        <a:defRPr sz="3500" kern="1200" baseline="0">
          <a:solidFill>
            <a:srgbClr val="7A4183"/>
          </a:solidFill>
          <a:latin typeface="Karbon Slab Stencil Regular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bg2"/>
        </a:buClr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Lato Light" panose="020F030202020403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Lato" panose="020F0502020204030203" pitchFamily="34" charset="0"/>
        <a:buChar char="–"/>
        <a:defRPr sz="2000" kern="1200">
          <a:solidFill>
            <a:schemeClr val="tx1"/>
          </a:solidFill>
          <a:latin typeface="Lato Light" panose="020F030202020403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Lato" panose="020F0502020204030203" pitchFamily="34" charset="0"/>
        <a:buChar char="–"/>
        <a:defRPr sz="2000" kern="1200">
          <a:solidFill>
            <a:schemeClr val="tx1"/>
          </a:solidFill>
          <a:latin typeface="Lato Light" panose="020F0302020204030203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Lato" panose="020F0502020204030203" pitchFamily="34" charset="0"/>
        <a:buChar char="–"/>
        <a:defRPr sz="2000" kern="1200">
          <a:solidFill>
            <a:schemeClr val="tx1"/>
          </a:solidFill>
          <a:latin typeface="Lato Light" panose="020F0302020204030203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Lato" panose="020F0502020204030203" pitchFamily="34" charset="0"/>
        <a:buChar char="–"/>
        <a:defRPr sz="2000" kern="1200">
          <a:solidFill>
            <a:schemeClr val="tx1"/>
          </a:solidFill>
          <a:latin typeface="Lato Light" panose="020F030202020403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Frontline Education –</a:t>
            </a:r>
            <a:br>
              <a:rPr lang="en-US"/>
            </a:br>
            <a:r>
              <a:rPr lang="en-US"/>
              <a:t>Special Programs Management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A Presentation to the Texas Governor’s Committee for People with Disabilities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3B7E7-E962-B74C-9517-B5AB4F1FB5E2}" type="datetime4">
              <a:rPr lang="en-US" smtClean="0"/>
              <a:t>April 17, 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©2023 Frontline Education Confidential &amp; Proprietary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April 2025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7055B38-1732-66D1-EEB6-F106C723C3B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2525445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5B6C61C8-A2B0-94AA-785B-3C1F2C6DB7C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907650"/>
              </p:ext>
            </p:extLst>
          </p:nvPr>
        </p:nvGraphicFramePr>
        <p:xfrm>
          <a:off x="731838" y="2286000"/>
          <a:ext cx="10685462" cy="3840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D733216-3898-911D-1C33-28A128A4E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FB72C-AF3A-7845-9AA2-BCB598952EAD}" type="datetime4">
              <a:rPr lang="en-US" smtClean="0"/>
              <a:t>April 17, 2025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D499862-E43F-738D-518A-030375C34A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Case Manager View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0F7DE1-B47A-AC05-6E5F-458B10CF3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3D20D-AAEA-46F1-88F4-4FF0702FDAFA}" type="slidenum">
              <a:rPr lang="en-US" smtClean="0"/>
              <a:t>10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4C0119-6C2E-8035-82DB-6384BC578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</a:t>
            </a:r>
            <a:fld id="{F01F522F-58F8-EE46-A1B5-08BF36B961EF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</p:spTree>
    <p:extLst>
      <p:ext uri="{BB962C8B-B14F-4D97-AF65-F5344CB8AC3E}">
        <p14:creationId xmlns:p14="http://schemas.microsoft.com/office/powerpoint/2010/main" val="2397718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42F1022-F7AA-6BC4-F9E7-9909FC25A1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Track parent responses and preferences​</a:t>
            </a:r>
          </a:p>
          <a:p>
            <a:r>
              <a:rPr lang="en-US"/>
              <a:t>Provide clear updates at critical stages​</a:t>
            </a:r>
          </a:p>
          <a:p>
            <a:r>
              <a:rPr lang="en-US"/>
              <a:t>Electronic document sharing and signatures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03888F-CB67-0034-EA8D-252288E28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FB72C-AF3A-7845-9AA2-BCB598952EAD}" type="datetime4">
              <a:rPr lang="en-US" smtClean="0"/>
              <a:t>April 17, 2025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8639CF9-7C62-BDD6-028C-C62BDFA05F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Keeping Families Informed​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68AB31-6C97-17CC-2D94-EB1C00328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3D20D-AAEA-46F1-88F4-4FF0702FDAFA}" type="slidenum">
              <a:rPr lang="en-US" smtClean="0"/>
              <a:t>11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3940E2-1F19-0139-D74B-956D654DA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</a:t>
            </a:r>
            <a:fld id="{F01F522F-58F8-EE46-A1B5-08BF36B961EF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</p:spTree>
    <p:extLst>
      <p:ext uri="{BB962C8B-B14F-4D97-AF65-F5344CB8AC3E}">
        <p14:creationId xmlns:p14="http://schemas.microsoft.com/office/powerpoint/2010/main" val="23477222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CF64122-D50F-0711-96D2-6365DA57D9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Reduced compliance risk​</a:t>
            </a:r>
          </a:p>
          <a:p>
            <a:r>
              <a:rPr lang="en-US"/>
              <a:t>Timely service delivery​</a:t>
            </a:r>
          </a:p>
          <a:p>
            <a:r>
              <a:rPr lang="en-US"/>
              <a:t>Informed family partnerships​</a:t>
            </a:r>
          </a:p>
          <a:p>
            <a:r>
              <a:rPr lang="en-US"/>
              <a:t>Less admin burden = More time for students​</a:t>
            </a:r>
          </a:p>
          <a:p>
            <a:r>
              <a:rPr lang="en-US"/>
              <a:t>Confidence in audits &amp; PEIMS reporting​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BE6DC39-C276-82A8-9FF7-7525FB1E1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FB72C-AF3A-7845-9AA2-BCB598952EAD}" type="datetime4">
              <a:rPr lang="en-US" smtClean="0"/>
              <a:t>April 17, 2025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DB7330E-E598-C71C-853A-AEC188246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Real-World Impact​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C11EE64-810D-C7D9-C3A0-1AA67F9F1F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3D20D-AAEA-46F1-88F4-4FF0702FDAFA}" type="slidenum">
              <a:rPr lang="en-US" smtClean="0"/>
              <a:t>12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C693B8-F320-C682-2DDB-280EAD10CB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</a:t>
            </a:r>
            <a:fld id="{F01F522F-58F8-EE46-A1B5-08BF36B961EF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</p:spTree>
    <p:extLst>
      <p:ext uri="{BB962C8B-B14F-4D97-AF65-F5344CB8AC3E}">
        <p14:creationId xmlns:p14="http://schemas.microsoft.com/office/powerpoint/2010/main" val="37708456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6B461B-50BF-B80C-991C-5AC4E5CF1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7F71A-F536-5145-9D6A-5726AFAEF43F}" type="datetime4">
              <a:rPr lang="en-US" smtClean="0"/>
              <a:t>April 17, 2025</a:t>
            </a:fld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812E583-E7AD-CE4E-E978-11FC33CF5B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3D20D-AAEA-46F1-88F4-4FF0702FDAFA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A24C36C-28AF-872E-4CF0-116B3682A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24AFACA-B1D0-C3FC-4808-67D543E473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7982E4F-4DFE-4C70-AD11-B7CE811280C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vert="horz" lIns="0" tIns="0" rIns="0" bIns="0" rtlCol="0" anchor="t">
            <a:noAutofit/>
          </a:bodyPr>
          <a:lstStyle/>
          <a:p>
            <a:r>
              <a:rPr lang="en-US" sz="1600" dirty="0">
                <a:latin typeface="Lato Black"/>
                <a:ea typeface="Lato Black"/>
                <a:cs typeface="Lato Black"/>
              </a:rPr>
              <a:t>MacMichael Henson-Rogers​, </a:t>
            </a:r>
            <a:r>
              <a:rPr lang="en-US" sz="1600" dirty="0" err="1">
                <a:latin typeface="Lato Black"/>
                <a:ea typeface="Lato Black"/>
                <a:cs typeface="Lato Black"/>
              </a:rPr>
              <a:t>M.Ed</a:t>
            </a:r>
            <a:endParaRPr lang="en-US" sz="1600" dirty="0" err="1"/>
          </a:p>
          <a:p>
            <a:r>
              <a:rPr lang="en-US" sz="1600" dirty="0">
                <a:latin typeface="Lato Black"/>
                <a:ea typeface="Lato Black"/>
                <a:cs typeface="Lato Black"/>
              </a:rPr>
              <a:t>Senior Product Manager​</a:t>
            </a:r>
          </a:p>
          <a:p>
            <a:endParaRPr lang="en-US" sz="1600"/>
          </a:p>
          <a:p>
            <a:r>
              <a:rPr lang="en-US" sz="1600" dirty="0">
                <a:latin typeface="Lato Black"/>
                <a:ea typeface="Lato Black"/>
                <a:cs typeface="Lato Black"/>
              </a:rPr>
              <a:t>Shannon Naber, LSSP/NCSP, MSCIS​</a:t>
            </a:r>
          </a:p>
          <a:p>
            <a:r>
              <a:rPr lang="en-US" sz="1600" dirty="0">
                <a:latin typeface="Lato Black"/>
                <a:ea typeface="Lato Black"/>
                <a:cs typeface="Lato Black"/>
              </a:rPr>
              <a:t>Director Product Management - SPM​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CBDAEDD-45EB-FFBF-B4E6-B9C68FAB28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6001" y="4403323"/>
            <a:ext cx="5333999" cy="256445"/>
          </a:xfrm>
        </p:spPr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4BE7C83-FDA6-DFE5-C722-DD3908E6540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096000" y="4659768"/>
            <a:ext cx="5334001" cy="381000"/>
          </a:xfrm>
        </p:spPr>
        <p:txBody>
          <a:bodyPr/>
          <a:lstStyle/>
          <a:p>
            <a:r>
              <a:rPr lang="en-US"/>
              <a:t>www.FrontlineEducation.com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FDDA93D1-1FCC-87FF-1287-AF3E01E48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</a:t>
            </a:r>
            <a:fld id="{F01F522F-58F8-EE46-A1B5-08BF36B961EF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</p:spTree>
    <p:extLst>
      <p:ext uri="{BB962C8B-B14F-4D97-AF65-F5344CB8AC3E}">
        <p14:creationId xmlns:p14="http://schemas.microsoft.com/office/powerpoint/2010/main" val="41236418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r>
              <a:rPr lang="en-US">
                <a:solidFill>
                  <a:schemeClr val="tx1"/>
                </a:solidFill>
              </a:rPr>
              <a:t>Ensure every student receives the services they need.</a:t>
            </a:r>
          </a:p>
          <a:p>
            <a:r>
              <a:rPr lang="en-US">
                <a:solidFill>
                  <a:schemeClr val="tx1"/>
                </a:solidFill>
              </a:rPr>
              <a:t>Support district teams to manage complex legal and instructional processes.</a:t>
            </a:r>
          </a:p>
          <a:p>
            <a:r>
              <a:rPr lang="en-US">
                <a:solidFill>
                  <a:schemeClr val="tx1"/>
                </a:solidFill>
              </a:rPr>
              <a:t>Maintain transparency with families and keep them informed at critical stages.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>
                <a:solidFill>
                  <a:schemeClr val="tx1"/>
                </a:solidFill>
              </a:rPr>
              <a:t>Our Shared Commitment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D4C348-EBFB-04BF-1CE5-3767929F49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>
                <a:solidFill>
                  <a:srgbClr val="FFFFFF"/>
                </a:solidFill>
              </a:rPr>
              <a:t>©</a:t>
            </a:r>
            <a:fld id="{E4954490-0C7B-5144-9EC7-5A5738693579}" type="datetimeyyyy">
              <a:rPr lang="en-US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2025</a:t>
            </a:fld>
            <a:r>
              <a:rPr lang="en-US">
                <a:solidFill>
                  <a:srgbClr val="FFFFFF"/>
                </a:solidFill>
              </a:rPr>
              <a:t> Frontline Education Confidential &amp; Proprietary</a:t>
            </a:r>
          </a:p>
        </p:txBody>
      </p:sp>
    </p:spTree>
    <p:extLst>
      <p:ext uri="{BB962C8B-B14F-4D97-AF65-F5344CB8AC3E}">
        <p14:creationId xmlns:p14="http://schemas.microsoft.com/office/powerpoint/2010/main" val="41321630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390F90B2-7FD1-9CD7-A3A1-A71E118D1CD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7188485"/>
              </p:ext>
            </p:extLst>
          </p:nvPr>
        </p:nvGraphicFramePr>
        <p:xfrm>
          <a:off x="731838" y="2286000"/>
          <a:ext cx="10685462" cy="3840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5053C1-071E-4946-A93E-B58946A105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FB72C-AF3A-7845-9AA2-BCB598952EAD}" type="datetime4">
              <a:rPr lang="en-US" smtClean="0"/>
              <a:t>April 17, 2025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7CD055D-EFA8-3A56-9961-3DDC11C477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is Frontline Education?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1645DB-B05C-2FF7-9754-926CC872E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3D20D-AAEA-46F1-88F4-4FF0702FDAFA}" type="slidenum">
              <a:rPr lang="en-US" smtClean="0"/>
              <a:t>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7556BB-5D50-E8DD-A6C7-605693E389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</a:t>
            </a:r>
            <a:fld id="{F01F522F-58F8-EE46-A1B5-08BF36B961EF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</p:spTree>
    <p:extLst>
      <p:ext uri="{BB962C8B-B14F-4D97-AF65-F5344CB8AC3E}">
        <p14:creationId xmlns:p14="http://schemas.microsoft.com/office/powerpoint/2010/main" val="27787434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0E68BAF-6B63-1CE7-B76A-0629595D15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Supporting Texas districts for 30 years​</a:t>
            </a:r>
          </a:p>
          <a:p>
            <a:r>
              <a:rPr lang="en-US"/>
              <a:t>Trusted by hundreds of Texas school systems​</a:t>
            </a:r>
          </a:p>
          <a:p>
            <a:r>
              <a:rPr lang="en-US"/>
              <a:t>Continuous investment in Texas-specific compliance and reporting​</a:t>
            </a:r>
          </a:p>
          <a:p>
            <a:r>
              <a:rPr lang="en-US"/>
              <a:t>Collaborative development with Texas educators and administrators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AFF06A5-7E03-1650-EEE6-4CE6A1929A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FB72C-AF3A-7845-9AA2-BCB598952EAD}" type="datetime4">
              <a:rPr lang="en-US" smtClean="0"/>
              <a:t>April 17, 2025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7FB7280-F417-7827-0CE8-75BC92DEED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Our History in Texas​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EC0700-F124-506B-3A56-6946535F9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3D20D-AAEA-46F1-88F4-4FF0702FDAFA}" type="slidenum">
              <a:rPr lang="en-US" smtClean="0"/>
              <a:t>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6CE72-0A5C-E9BF-5A1F-5FC83BF8A9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</a:t>
            </a:r>
            <a:fld id="{F01F522F-58F8-EE46-A1B5-08BF36B961EF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</p:spTree>
    <p:extLst>
      <p:ext uri="{BB962C8B-B14F-4D97-AF65-F5344CB8AC3E}">
        <p14:creationId xmlns:p14="http://schemas.microsoft.com/office/powerpoint/2010/main" val="22075132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6D9243F-8B48-83C9-78A7-0AD26A9C72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Deep collective experience as Teachers, Evaluators, and Administrators​</a:t>
            </a:r>
          </a:p>
          <a:p>
            <a:r>
              <a:rPr lang="en-US"/>
              <a:t>Practical knowledge of classroom, district, and compliance challenges​</a:t>
            </a:r>
          </a:p>
          <a:p>
            <a:r>
              <a:rPr lang="en-US"/>
              <a:t>Solutions designed with firsthand understanding of educator needs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358BF9C-0D20-248C-BB0F-9DE6585012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FB72C-AF3A-7845-9AA2-BCB598952EAD}" type="datetime4">
              <a:rPr lang="en-US" smtClean="0"/>
              <a:t>April 17, 2025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FDDF9B3-AA19-6736-A685-ACD3C1F7E3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Expertise That Understands K-12 Realities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5A7EA7-E71B-4EED-B4F1-001F8CEFE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3D20D-AAEA-46F1-88F4-4FF0702FDAFA}" type="slidenum">
              <a:rPr lang="en-US" smtClean="0"/>
              <a:t>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CF1127-1A02-2F50-1A17-2D07097EF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</a:t>
            </a:r>
            <a:fld id="{F01F522F-58F8-EE46-A1B5-08BF36B961EF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</p:spTree>
    <p:extLst>
      <p:ext uri="{BB962C8B-B14F-4D97-AF65-F5344CB8AC3E}">
        <p14:creationId xmlns:p14="http://schemas.microsoft.com/office/powerpoint/2010/main" val="11087279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0C04918-1490-F1CB-2210-65EA0BCADD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Complex legal timelines (SPP 11, 12, 13, etc.)​</a:t>
            </a:r>
          </a:p>
          <a:p>
            <a:r>
              <a:rPr lang="en-US"/>
              <a:t>Heavy administrative burden​</a:t>
            </a:r>
          </a:p>
          <a:p>
            <a:r>
              <a:rPr lang="en-US"/>
              <a:t>Risk of missed deadlines and compliance gaps​</a:t>
            </a:r>
          </a:p>
          <a:p>
            <a:r>
              <a:rPr lang="en-US"/>
              <a:t>Communication gaps with families​</a:t>
            </a:r>
          </a:p>
          <a:p>
            <a:r>
              <a:rPr lang="en-US"/>
              <a:t>Multi-program coordination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F516D7-A98E-A788-37B1-B1D60A55FF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FB72C-AF3A-7845-9AA2-BCB598952EAD}" type="datetime4">
              <a:rPr lang="en-US" smtClean="0"/>
              <a:t>April 17, 2025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9F937EF-5CC7-A079-45CC-349AC0C99F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Challenges Districts Face Daily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E9F514-1AC6-E41D-7B00-88381030E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3D20D-AAEA-46F1-88F4-4FF0702FDAFA}" type="slidenum">
              <a:rPr lang="en-US" smtClean="0"/>
              <a:t>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3DFD3C-9748-482B-F04F-B049E5EC9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</a:t>
            </a:r>
            <a:fld id="{F01F522F-58F8-EE46-A1B5-08BF36B961EF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</p:spTree>
    <p:extLst>
      <p:ext uri="{BB962C8B-B14F-4D97-AF65-F5344CB8AC3E}">
        <p14:creationId xmlns:p14="http://schemas.microsoft.com/office/powerpoint/2010/main" val="26203769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6E61402-78E0-6B87-9125-A8D478C558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Timeline Management​</a:t>
            </a:r>
          </a:p>
          <a:p>
            <a:r>
              <a:rPr lang="en-US"/>
              <a:t>Integrated Workflows​</a:t>
            </a:r>
          </a:p>
          <a:p>
            <a:r>
              <a:rPr lang="en-US"/>
              <a:t>Compliance Automations​</a:t>
            </a:r>
          </a:p>
          <a:p>
            <a:r>
              <a:rPr lang="en-US"/>
              <a:t>Communication Tools​</a:t>
            </a:r>
          </a:p>
          <a:p>
            <a:r>
              <a:rPr lang="en-US"/>
              <a:t>Reporting &amp; Integrations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701D4A-984B-6232-111E-ED06A0DC39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FB72C-AF3A-7845-9AA2-BCB598952EAD}" type="datetime4">
              <a:rPr lang="en-US" smtClean="0"/>
              <a:t>April 17, 2025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7B32621-2CDD-9E2A-1823-7E557BB742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Frontline Education Helps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3DB47C-3BEC-D868-A715-7A497A0315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3D20D-AAEA-46F1-88F4-4FF0702FDAFA}" type="slidenum">
              <a:rPr lang="en-US" smtClean="0"/>
              <a:t>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236A24-9730-FE6B-AD75-475F58A55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</a:t>
            </a:r>
            <a:fld id="{F01F522F-58F8-EE46-A1B5-08BF36B961EF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</p:spTree>
    <p:extLst>
      <p:ext uri="{BB962C8B-B14F-4D97-AF65-F5344CB8AC3E}">
        <p14:creationId xmlns:p14="http://schemas.microsoft.com/office/powerpoint/2010/main" val="26781037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A7640EA-12C0-B53D-C61A-59AB531CC1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Texas Legal Framework alignment​</a:t>
            </a:r>
          </a:p>
          <a:p>
            <a:r>
              <a:rPr lang="en-US"/>
              <a:t>TEA reporting automations​</a:t>
            </a:r>
          </a:p>
          <a:p>
            <a:r>
              <a:rPr lang="en-US"/>
              <a:t>SPP Indicator tracking​</a:t>
            </a:r>
          </a:p>
          <a:p>
            <a:r>
              <a:rPr lang="en-US"/>
              <a:t>PEIMS &amp; Child Find support​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E263899-0B73-B865-9A0A-1687A72F6C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FB72C-AF3A-7845-9AA2-BCB598952EAD}" type="datetime4">
              <a:rPr lang="en-US" smtClean="0"/>
              <a:t>April 17, 2025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B8D2AF2-A0E3-ED39-1299-1031484A14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Built for Texas​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F91055-3091-FE08-87C9-895E0802D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3D20D-AAEA-46F1-88F4-4FF0702FDAFA}" type="slidenum">
              <a:rPr lang="en-US" smtClean="0"/>
              <a:t>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CAA309-B29A-5740-B5DA-F213B44BAE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</a:t>
            </a:r>
            <a:fld id="{F01F522F-58F8-EE46-A1B5-08BF36B961EF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</p:spTree>
    <p:extLst>
      <p:ext uri="{BB962C8B-B14F-4D97-AF65-F5344CB8AC3E}">
        <p14:creationId xmlns:p14="http://schemas.microsoft.com/office/powerpoint/2010/main" val="4512143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A9F7560A-1E4C-5F14-C28D-37C5A50DE30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977204"/>
              </p:ext>
            </p:extLst>
          </p:nvPr>
        </p:nvGraphicFramePr>
        <p:xfrm>
          <a:off x="731838" y="2286000"/>
          <a:ext cx="10685462" cy="3840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B7B7B-7A73-AC72-A46B-CF903ACE4F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FB72C-AF3A-7845-9AA2-BCB598952EAD}" type="datetime4">
              <a:rPr lang="en-US" smtClean="0"/>
              <a:t>April 17, 2025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BEB4F70-3642-9AAE-E6DD-071E8237BE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End-to-End Special Programs Management​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84D83B-9067-F69C-3E0A-D76745E1C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3D20D-AAEA-46F1-88F4-4FF0702FDAFA}" type="slidenum">
              <a:rPr lang="en-US" smtClean="0"/>
              <a:t>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CE143-8038-DAA7-6C42-53ACC50F8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</a:t>
            </a:r>
            <a:fld id="{F01F522F-58F8-EE46-A1B5-08BF36B961EF}" type="datetimeyyyy">
              <a:rPr lang="en-US" smtClean="0"/>
              <a:pPr/>
              <a:t>2025</a:t>
            </a:fld>
            <a:r>
              <a:rPr lang="en-US"/>
              <a:t> Frontline Education Confidential &amp; Proprietary</a:t>
            </a:r>
          </a:p>
        </p:txBody>
      </p:sp>
    </p:spTree>
    <p:extLst>
      <p:ext uri="{BB962C8B-B14F-4D97-AF65-F5344CB8AC3E}">
        <p14:creationId xmlns:p14="http://schemas.microsoft.com/office/powerpoint/2010/main" val="27568792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Frontline Education">
      <a:dk1>
        <a:srgbClr val="2E4D58"/>
      </a:dk1>
      <a:lt1>
        <a:srgbClr val="FFFFFF"/>
      </a:lt1>
      <a:dk2>
        <a:srgbClr val="7A4183"/>
      </a:dk2>
      <a:lt2>
        <a:srgbClr val="6ECEB2"/>
      </a:lt2>
      <a:accent1>
        <a:srgbClr val="E56A54"/>
      </a:accent1>
      <a:accent2>
        <a:srgbClr val="D0D3D4"/>
      </a:accent2>
      <a:accent3>
        <a:srgbClr val="A2AAAD"/>
      </a:accent3>
      <a:accent4>
        <a:srgbClr val="3F2A56"/>
      </a:accent4>
      <a:accent5>
        <a:srgbClr val="4EC3E0"/>
      </a:accent5>
      <a:accent6>
        <a:srgbClr val="F3DD6D"/>
      </a:accent6>
      <a:hlink>
        <a:srgbClr val="6ECEB2"/>
      </a:hlink>
      <a:folHlink>
        <a:srgbClr val="A2AAAD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ontline_Education_PPT-FINAL" id="{90F46DDC-1A10-A84E-B008-2DC10E620782}" vid="{070AF63C-52EE-2242-BD60-F8F0CF571EC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34F018BA9BC47478B9CD7A5D94BFA1E" ma:contentTypeVersion="10" ma:contentTypeDescription="Create a new document." ma:contentTypeScope="" ma:versionID="e283f4cadf42b78283b97257b210c335">
  <xsd:schema xmlns:xsd="http://www.w3.org/2001/XMLSchema" xmlns:xs="http://www.w3.org/2001/XMLSchema" xmlns:p="http://schemas.microsoft.com/office/2006/metadata/properties" xmlns:ns1="http://schemas.microsoft.com/sharepoint/v3" xmlns:ns2="eccd0dcd-783a-45e5-b09f-9af4c866040d" xmlns:ns3="d56204e0-4cc4-417a-bc95-87dd688b7851" targetNamespace="http://schemas.microsoft.com/office/2006/metadata/properties" ma:root="true" ma:fieldsID="041aa4df9a61911cb5c5d79c5480ef70" ns1:_="" ns2:_="" ns3:_="">
    <xsd:import namespace="http://schemas.microsoft.com/sharepoint/v3"/>
    <xsd:import namespace="eccd0dcd-783a-45e5-b09f-9af4c866040d"/>
    <xsd:import namespace="d56204e0-4cc4-417a-bc95-87dd688b785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1:_ip_UnifiedCompliancePolicyProperties" minOccurs="0"/>
                <xsd:element ref="ns1:_ip_UnifiedCompliancePolicyUIAction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0" nillable="true" ma:displayName="Unified Compliance Policy Properties" ma:description="" ma:hidden="true" ma:internalName="_ip_UnifiedCompliancePolicyProperties">
      <xsd:simpleType>
        <xsd:restriction base="dms:Note"/>
      </xsd:simpleType>
    </xsd:element>
    <xsd:element name="_ip_UnifiedCompliancePolicyUIAction" ma:index="11" nillable="true" ma:displayName="Unified Compliance Policy UI Action" ma:description="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ccd0dcd-783a-45e5-b09f-9af4c86604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6204e0-4cc4-417a-bc95-87dd688b785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5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6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7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2A3339A-3180-4E94-81B2-52F0037C1C13}">
  <ds:schemaRefs>
    <ds:schemaRef ds:uri="d56204e0-4cc4-417a-bc95-87dd688b7851"/>
    <ds:schemaRef ds:uri="eccd0dcd-783a-45e5-b09f-9af4c866040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ED87A155-141E-4FA3-9F8A-82E46BDC08C2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customXml/itemProps3.xml><?xml version="1.0" encoding="utf-8"?>
<ds:datastoreItem xmlns:ds="http://schemas.openxmlformats.org/officeDocument/2006/customXml" ds:itemID="{A35C799C-5D8A-4A5D-9ACE-0AE5D67AB43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Frontline_Education_PPT-FINAL</Template>
  <Application>Microsoft Office PowerPoint</Application>
  <PresentationFormat>Widescreen</PresentationFormat>
  <Slides>13</Slides>
  <Notes>1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Frontline Education – Special Programs Management</vt:lpstr>
      <vt:lpstr>Our Shared Commitment</vt:lpstr>
      <vt:lpstr>What is Frontline Education?</vt:lpstr>
      <vt:lpstr>Our History in Texas​</vt:lpstr>
      <vt:lpstr>Expertise That Understands K-12 Realities</vt:lpstr>
      <vt:lpstr>Challenges Districts Face Daily</vt:lpstr>
      <vt:lpstr>How Frontline Education Helps</vt:lpstr>
      <vt:lpstr>Built for Texas​</vt:lpstr>
      <vt:lpstr>End-to-End Special Programs Management​</vt:lpstr>
      <vt:lpstr>Case Manager View</vt:lpstr>
      <vt:lpstr>Keeping Families Informed​</vt:lpstr>
      <vt:lpstr>Real-World Impact​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 Pope</dc:creator>
  <cp:revision>20</cp:revision>
  <cp:lastPrinted>2016-05-16T13:12:12Z</cp:lastPrinted>
  <dcterms:created xsi:type="dcterms:W3CDTF">2016-08-02T14:04:34Z</dcterms:created>
  <dcterms:modified xsi:type="dcterms:W3CDTF">2025-04-17T18:15:03Z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0x010100234F018BA9BC47478B9CD7A5D94BFA1E</vt:lpwstr>
  </property>
</Properties>
</file>