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Lst>
  <p:notesMasterIdLst>
    <p:notesMasterId r:id="rId18"/>
  </p:notesMasterIdLst>
  <p:sldIdLst>
    <p:sldId id="307" r:id="rId3"/>
    <p:sldId id="365" r:id="rId4"/>
    <p:sldId id="308" r:id="rId5"/>
    <p:sldId id="359" r:id="rId6"/>
    <p:sldId id="319" r:id="rId7"/>
    <p:sldId id="360" r:id="rId8"/>
    <p:sldId id="361" r:id="rId9"/>
    <p:sldId id="363" r:id="rId10"/>
    <p:sldId id="362" r:id="rId11"/>
    <p:sldId id="364" r:id="rId12"/>
    <p:sldId id="369" r:id="rId13"/>
    <p:sldId id="367" r:id="rId14"/>
    <p:sldId id="368" r:id="rId15"/>
    <p:sldId id="321" r:id="rId16"/>
    <p:sldId id="337" r:id="rId17"/>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Eepoel, Peggy" initials="VEP" lastIdx="26" clrIdx="0">
    <p:extLst>
      <p:ext uri="{19B8F6BF-5375-455C-9EA6-DF929625EA0E}">
        <p15:presenceInfo xmlns:p15="http://schemas.microsoft.com/office/powerpoint/2012/main" userId="S-1-5-21-2443161518-3535188501-3031029137-36359" providerId="AD"/>
      </p:ext>
    </p:extLst>
  </p:cmAuthor>
  <p:cmAuthor id="2" name="Fatemi, Sadia" initials="FS" lastIdx="8" clrIdx="1">
    <p:extLst>
      <p:ext uri="{19B8F6BF-5375-455C-9EA6-DF929625EA0E}">
        <p15:presenceInfo xmlns:p15="http://schemas.microsoft.com/office/powerpoint/2012/main" userId="S-1-5-21-2443161518-3535188501-3031029137-63756" providerId="AD"/>
      </p:ext>
    </p:extLst>
  </p:cmAuthor>
  <p:cmAuthor id="3" name="Douglass, Justin" initials="DJ" lastIdx="3" clrIdx="2">
    <p:extLst>
      <p:ext uri="{19B8F6BF-5375-455C-9EA6-DF929625EA0E}">
        <p15:presenceInfo xmlns:p15="http://schemas.microsoft.com/office/powerpoint/2012/main" userId="S-1-5-21-2443161518-3535188501-3031029137-67103" providerId="AD"/>
      </p:ext>
    </p:extLst>
  </p:cmAuthor>
  <p:cmAuthor id="4" name="Utt, Darrell" initials="UD" lastIdx="4" clrIdx="3">
    <p:extLst>
      <p:ext uri="{19B8F6BF-5375-455C-9EA6-DF929625EA0E}">
        <p15:presenceInfo xmlns:p15="http://schemas.microsoft.com/office/powerpoint/2012/main" userId="S-1-5-21-2443161518-3535188501-3031029137-58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8"/>
    <a:srgbClr val="CBCDCE"/>
    <a:srgbClr val="FFE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5" autoAdjust="0"/>
    <p:restoredTop sz="96395" autoAdjust="0"/>
  </p:normalViewPr>
  <p:slideViewPr>
    <p:cSldViewPr snapToGrid="0">
      <p:cViewPr varScale="1">
        <p:scale>
          <a:sx n="113" d="100"/>
          <a:sy n="113" d="100"/>
        </p:scale>
        <p:origin x="320" y="84"/>
      </p:cViewPr>
      <p:guideLst/>
    </p:cSldViewPr>
  </p:slideViewPr>
  <p:outlineViewPr>
    <p:cViewPr>
      <p:scale>
        <a:sx n="33" d="100"/>
        <a:sy n="33" d="100"/>
      </p:scale>
      <p:origin x="0" y="-21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ti D. Utt" userId="01aaf1b0-5173-4233-8eae-a710e051c143" providerId="ADAL" clId="{5715D063-2FDC-4F05-BE21-F3412B7DF73C}"/>
    <pc:docChg chg="undo custSel modSld">
      <pc:chgData name="Misti D. Utt" userId="01aaf1b0-5173-4233-8eae-a710e051c143" providerId="ADAL" clId="{5715D063-2FDC-4F05-BE21-F3412B7DF73C}" dt="2021-12-09T12:13:03.130" v="22" actId="403"/>
      <pc:docMkLst>
        <pc:docMk/>
      </pc:docMkLst>
      <pc:sldChg chg="modSp mod">
        <pc:chgData name="Misti D. Utt" userId="01aaf1b0-5173-4233-8eae-a710e051c143" providerId="ADAL" clId="{5715D063-2FDC-4F05-BE21-F3412B7DF73C}" dt="2021-12-09T12:13:03.130" v="22" actId="403"/>
        <pc:sldMkLst>
          <pc:docMk/>
          <pc:sldMk cId="479870120" sldId="321"/>
        </pc:sldMkLst>
        <pc:spChg chg="mod">
          <ac:chgData name="Misti D. Utt" userId="01aaf1b0-5173-4233-8eae-a710e051c143" providerId="ADAL" clId="{5715D063-2FDC-4F05-BE21-F3412B7DF73C}" dt="2021-12-09T12:13:03.130" v="22" actId="403"/>
          <ac:spMkLst>
            <pc:docMk/>
            <pc:sldMk cId="479870120" sldId="321"/>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3"/>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1"/>
            <a:ext cx="3169920" cy="619363"/>
          </a:xfrm>
          <a:prstGeom prst="rect">
            <a:avLst/>
          </a:prstGeom>
        </p:spPr>
        <p:txBody>
          <a:bodyPr vert="horz" lIns="96653" tIns="48327" rIns="96653" bIns="48327" rtlCol="0"/>
          <a:lstStyle>
            <a:lvl1pPr algn="r">
              <a:defRPr sz="1200"/>
            </a:lvl1pPr>
          </a:lstStyle>
          <a:p>
            <a:fld id="{2DECDE61-7F2D-4B13-9913-4A6739D85FAE}" type="datetimeFigureOut">
              <a:rPr lang="en-US" smtClean="0"/>
              <a:t>12/9/2021</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5940743"/>
            <a:ext cx="5852160" cy="4860608"/>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9"/>
            <a:ext cx="3169920" cy="619362"/>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11725039"/>
            <a:ext cx="3169920" cy="619362"/>
          </a:xfrm>
          <a:prstGeom prst="rect">
            <a:avLst/>
          </a:prstGeom>
        </p:spPr>
        <p:txBody>
          <a:bodyPr vert="horz" lIns="96653" tIns="48327" rIns="96653" bIns="48327" rtlCol="0" anchor="b"/>
          <a:lstStyle>
            <a:lvl1pPr algn="r">
              <a:defRPr sz="1200"/>
            </a:lvl1pPr>
          </a:lstStyle>
          <a:p>
            <a:fld id="{185FC438-C78D-46FE-A0F7-06E57AB0AE62}" type="slidenum">
              <a:rPr lang="en-US" smtClean="0"/>
              <a:t>‹#›</a:t>
            </a:fld>
            <a:endParaRPr lang="en-US" dirty="0"/>
          </a:p>
        </p:txBody>
      </p:sp>
    </p:spTree>
    <p:extLst>
      <p:ext uri="{BB962C8B-B14F-4D97-AF65-F5344CB8AC3E}">
        <p14:creationId xmlns:p14="http://schemas.microsoft.com/office/powerpoint/2010/main" val="287421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8BA7F-A420-A542-833C-A334D9497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54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10</a:t>
            </a:fld>
            <a:endParaRPr lang="en-US" dirty="0"/>
          </a:p>
        </p:txBody>
      </p:sp>
    </p:spTree>
    <p:extLst>
      <p:ext uri="{BB962C8B-B14F-4D97-AF65-F5344CB8AC3E}">
        <p14:creationId xmlns:p14="http://schemas.microsoft.com/office/powerpoint/2010/main" val="32756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11</a:t>
            </a:fld>
            <a:endParaRPr lang="en-US" dirty="0"/>
          </a:p>
        </p:txBody>
      </p:sp>
    </p:spTree>
    <p:extLst>
      <p:ext uri="{BB962C8B-B14F-4D97-AF65-F5344CB8AC3E}">
        <p14:creationId xmlns:p14="http://schemas.microsoft.com/office/powerpoint/2010/main" val="110115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12</a:t>
            </a:fld>
            <a:endParaRPr lang="en-US" dirty="0"/>
          </a:p>
        </p:txBody>
      </p:sp>
    </p:spTree>
    <p:extLst>
      <p:ext uri="{BB962C8B-B14F-4D97-AF65-F5344CB8AC3E}">
        <p14:creationId xmlns:p14="http://schemas.microsoft.com/office/powerpoint/2010/main" val="270728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13</a:t>
            </a:fld>
            <a:endParaRPr lang="en-US" dirty="0"/>
          </a:p>
        </p:txBody>
      </p:sp>
    </p:spTree>
    <p:extLst>
      <p:ext uri="{BB962C8B-B14F-4D97-AF65-F5344CB8AC3E}">
        <p14:creationId xmlns:p14="http://schemas.microsoft.com/office/powerpoint/2010/main" val="399817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8BA7F-A420-A542-833C-A334D9497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57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8BA7F-A420-A542-833C-A334D9497CCB}" type="slidenum">
              <a:rPr lang="en-US" smtClean="0"/>
              <a:t>15</a:t>
            </a:fld>
            <a:endParaRPr lang="en-US" dirty="0"/>
          </a:p>
        </p:txBody>
      </p:sp>
    </p:spTree>
    <p:extLst>
      <p:ext uri="{BB962C8B-B14F-4D97-AF65-F5344CB8AC3E}">
        <p14:creationId xmlns:p14="http://schemas.microsoft.com/office/powerpoint/2010/main" val="123894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8BA7F-A420-A542-833C-A334D9497CCB}" type="slidenum">
              <a:rPr lang="en-US" smtClean="0"/>
              <a:t>2</a:t>
            </a:fld>
            <a:endParaRPr lang="en-US" dirty="0"/>
          </a:p>
        </p:txBody>
      </p:sp>
    </p:spTree>
    <p:extLst>
      <p:ext uri="{BB962C8B-B14F-4D97-AF65-F5344CB8AC3E}">
        <p14:creationId xmlns:p14="http://schemas.microsoft.com/office/powerpoint/2010/main" val="228341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8BA7F-A420-A542-833C-A334D9497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51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4</a:t>
            </a:fld>
            <a:endParaRPr lang="en-US" dirty="0"/>
          </a:p>
        </p:txBody>
      </p:sp>
    </p:spTree>
    <p:extLst>
      <p:ext uri="{BB962C8B-B14F-4D97-AF65-F5344CB8AC3E}">
        <p14:creationId xmlns:p14="http://schemas.microsoft.com/office/powerpoint/2010/main" val="119770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5</a:t>
            </a:fld>
            <a:endParaRPr lang="en-US" dirty="0"/>
          </a:p>
        </p:txBody>
      </p:sp>
    </p:spTree>
    <p:extLst>
      <p:ext uri="{BB962C8B-B14F-4D97-AF65-F5344CB8AC3E}">
        <p14:creationId xmlns:p14="http://schemas.microsoft.com/office/powerpoint/2010/main" val="240944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6</a:t>
            </a:fld>
            <a:endParaRPr lang="en-US" dirty="0"/>
          </a:p>
        </p:txBody>
      </p:sp>
    </p:spTree>
    <p:extLst>
      <p:ext uri="{BB962C8B-B14F-4D97-AF65-F5344CB8AC3E}">
        <p14:creationId xmlns:p14="http://schemas.microsoft.com/office/powerpoint/2010/main" val="219189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7</a:t>
            </a:fld>
            <a:endParaRPr lang="en-US" dirty="0"/>
          </a:p>
        </p:txBody>
      </p:sp>
    </p:spTree>
    <p:extLst>
      <p:ext uri="{BB962C8B-B14F-4D97-AF65-F5344CB8AC3E}">
        <p14:creationId xmlns:p14="http://schemas.microsoft.com/office/powerpoint/2010/main" val="37721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8</a:t>
            </a:fld>
            <a:endParaRPr lang="en-US" dirty="0"/>
          </a:p>
        </p:txBody>
      </p:sp>
    </p:spTree>
    <p:extLst>
      <p:ext uri="{BB962C8B-B14F-4D97-AF65-F5344CB8AC3E}">
        <p14:creationId xmlns:p14="http://schemas.microsoft.com/office/powerpoint/2010/main" val="212863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FC438-C78D-46FE-A0F7-06E57AB0AE62}" type="slidenum">
              <a:rPr lang="en-US" smtClean="0"/>
              <a:t>9</a:t>
            </a:fld>
            <a:endParaRPr lang="en-US" dirty="0"/>
          </a:p>
        </p:txBody>
      </p:sp>
    </p:spTree>
    <p:extLst>
      <p:ext uri="{BB962C8B-B14F-4D97-AF65-F5344CB8AC3E}">
        <p14:creationId xmlns:p14="http://schemas.microsoft.com/office/powerpoint/2010/main" val="107755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75" name="Rectangle 74"/>
          <p:cNvSpPr/>
          <p:nvPr userDrawn="1"/>
        </p:nvSpPr>
        <p:spPr>
          <a:xfrm>
            <a:off x="11650133" y="5135880"/>
            <a:ext cx="298027" cy="15087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0" name="Title 1"/>
          <p:cNvSpPr txBox="1">
            <a:spLocks/>
          </p:cNvSpPr>
          <p:nvPr userDrawn="1"/>
        </p:nvSpPr>
        <p:spPr>
          <a:xfrm>
            <a:off x="4766981" y="1626444"/>
            <a:ext cx="5743673" cy="49752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300" b="1" kern="1200" baseline="0">
                <a:solidFill>
                  <a:schemeClr val="tx1"/>
                </a:solidFill>
                <a:latin typeface="+mj-lt"/>
                <a:ea typeface="+mj-ea"/>
                <a:cs typeface="Franklin Gothic Book"/>
              </a:defRPr>
            </a:lvl1pPr>
          </a:lstStyle>
          <a:p>
            <a:r>
              <a:rPr lang="en-US" sz="2300" dirty="0"/>
              <a:t>Project:</a:t>
            </a:r>
            <a:r>
              <a:rPr lang="en-US" sz="2300" baseline="0" dirty="0"/>
              <a:t> </a:t>
            </a:r>
            <a:r>
              <a:rPr lang="en-US" sz="2300" dirty="0"/>
              <a:t>FGM 23pt,</a:t>
            </a:r>
            <a:r>
              <a:rPr lang="en-US" sz="2300" baseline="0" dirty="0"/>
              <a:t> </a:t>
            </a:r>
            <a:r>
              <a:rPr lang="en-US" sz="2300" dirty="0"/>
              <a:t>Black</a:t>
            </a:r>
          </a:p>
        </p:txBody>
      </p:sp>
      <p:sp>
        <p:nvSpPr>
          <p:cNvPr id="61" name="Subtitle 2"/>
          <p:cNvSpPr txBox="1">
            <a:spLocks/>
          </p:cNvSpPr>
          <p:nvPr userDrawn="1"/>
        </p:nvSpPr>
        <p:spPr>
          <a:xfrm>
            <a:off x="4766981" y="1963927"/>
            <a:ext cx="6857516" cy="48975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300" b="0" kern="1200">
                <a:solidFill>
                  <a:schemeClr val="accent2"/>
                </a:solidFill>
                <a:latin typeface="+mj-lt"/>
                <a:ea typeface="+mn-ea"/>
                <a:cs typeface="Franklin Gothic Book"/>
              </a:defRPr>
            </a:lvl1pPr>
            <a:lvl2pPr marL="800100" indent="-342900" algn="l" defTabSz="457200" rtl="0" eaLnBrk="1" latinLnBrk="0" hangingPunct="1">
              <a:spcBef>
                <a:spcPct val="20000"/>
              </a:spcBef>
              <a:buFont typeface="Wingdings" charset="2"/>
              <a:buChar char="§"/>
              <a:defRPr sz="20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a:t>Location: FGM 23pt, Dark Cool Gray</a:t>
            </a:r>
          </a:p>
        </p:txBody>
      </p:sp>
      <p:sp>
        <p:nvSpPr>
          <p:cNvPr id="67" name="Rectangular Callout 66"/>
          <p:cNvSpPr/>
          <p:nvPr userDrawn="1"/>
        </p:nvSpPr>
        <p:spPr>
          <a:xfrm>
            <a:off x="4766980" y="1203079"/>
            <a:ext cx="5807976"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Project Slides w/o Page Title</a:t>
            </a:r>
          </a:p>
        </p:txBody>
      </p:sp>
      <p:sp>
        <p:nvSpPr>
          <p:cNvPr id="68" name="Rectangular Callout 67"/>
          <p:cNvSpPr/>
          <p:nvPr userDrawn="1"/>
        </p:nvSpPr>
        <p:spPr>
          <a:xfrm>
            <a:off x="4766980" y="3269049"/>
            <a:ext cx="5807976"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Project Slides w/ paragraph style text</a:t>
            </a:r>
          </a:p>
        </p:txBody>
      </p:sp>
      <p:sp>
        <p:nvSpPr>
          <p:cNvPr id="69" name="Rectangular Callout 68"/>
          <p:cNvSpPr/>
          <p:nvPr userDrawn="1"/>
        </p:nvSpPr>
        <p:spPr>
          <a:xfrm>
            <a:off x="609601" y="1203079"/>
            <a:ext cx="1499809"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Colors</a:t>
            </a:r>
          </a:p>
        </p:txBody>
      </p:sp>
      <p:sp>
        <p:nvSpPr>
          <p:cNvPr id="71" name="Rectangular Callout 70"/>
          <p:cNvSpPr/>
          <p:nvPr userDrawn="1"/>
        </p:nvSpPr>
        <p:spPr>
          <a:xfrm>
            <a:off x="4766980" y="4685578"/>
            <a:ext cx="5807976"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Project slides w/ image bleed</a:t>
            </a:r>
          </a:p>
        </p:txBody>
      </p:sp>
      <p:sp>
        <p:nvSpPr>
          <p:cNvPr id="79" name="Rectangular Callout 78"/>
          <p:cNvSpPr/>
          <p:nvPr userDrawn="1"/>
        </p:nvSpPr>
        <p:spPr>
          <a:xfrm>
            <a:off x="2643263" y="1203079"/>
            <a:ext cx="1772951" cy="331568"/>
          </a:xfrm>
          <a:prstGeom prst="wedgeRectCallout">
            <a:avLst>
              <a:gd name="adj1" fmla="val -20416"/>
              <a:gd name="adj2" fmla="val 95201"/>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Chart</a:t>
            </a:r>
            <a:r>
              <a:rPr lang="en-US" sz="1600" baseline="0" dirty="0"/>
              <a:t> Items</a:t>
            </a:r>
            <a:endParaRPr lang="en-US" sz="1600" dirty="0"/>
          </a:p>
        </p:txBody>
      </p:sp>
      <p:grpSp>
        <p:nvGrpSpPr>
          <p:cNvPr id="28" name="Group 27"/>
          <p:cNvGrpSpPr/>
          <p:nvPr userDrawn="1"/>
        </p:nvGrpSpPr>
        <p:grpSpPr>
          <a:xfrm>
            <a:off x="609601" y="4227014"/>
            <a:ext cx="1499809" cy="985898"/>
            <a:chOff x="1752600" y="4025330"/>
            <a:chExt cx="1219200" cy="1327119"/>
          </a:xfrm>
        </p:grpSpPr>
        <p:sp>
          <p:nvSpPr>
            <p:cNvPr id="29" name="Rectangle 28"/>
            <p:cNvSpPr/>
            <p:nvPr userDrawn="1"/>
          </p:nvSpPr>
          <p:spPr>
            <a:xfrm>
              <a:off x="1752600" y="4025330"/>
              <a:ext cx="1219200" cy="840783"/>
            </a:xfrm>
            <a:prstGeom prst="rect">
              <a:avLst/>
            </a:prstGeom>
            <a:solidFill>
              <a:srgbClr val="8B9064"/>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30" name="TextBox 29"/>
            <p:cNvSpPr txBox="1"/>
            <p:nvPr userDrawn="1"/>
          </p:nvSpPr>
          <p:spPr>
            <a:xfrm>
              <a:off x="1752600" y="4882911"/>
              <a:ext cx="1219200" cy="469538"/>
            </a:xfrm>
            <a:prstGeom prst="rect">
              <a:avLst/>
            </a:prstGeom>
            <a:noFill/>
            <a:ln>
              <a:noFill/>
            </a:ln>
          </p:spPr>
          <p:txBody>
            <a:bodyPr wrap="square" rtlCol="0">
              <a:spAutoFit/>
            </a:bodyPr>
            <a:lstStyle/>
            <a:p>
              <a:pPr>
                <a:lnSpc>
                  <a:spcPts val="1000"/>
                </a:lnSpc>
              </a:pPr>
              <a:r>
                <a:rPr lang="en-US" sz="800" dirty="0">
                  <a:solidFill>
                    <a:schemeClr val="tx1"/>
                  </a:solidFill>
                </a:rPr>
                <a:t>TT Olive</a:t>
              </a:r>
            </a:p>
            <a:p>
              <a:pPr>
                <a:lnSpc>
                  <a:spcPts val="1000"/>
                </a:lnSpc>
              </a:pPr>
              <a:r>
                <a:rPr lang="en-US" sz="800" dirty="0">
                  <a:solidFill>
                    <a:schemeClr val="tx1"/>
                  </a:solidFill>
                </a:rPr>
                <a:t>RGB: 139 144 100</a:t>
              </a:r>
            </a:p>
          </p:txBody>
        </p:sp>
      </p:grpSp>
      <p:grpSp>
        <p:nvGrpSpPr>
          <p:cNvPr id="31" name="Group 30"/>
          <p:cNvGrpSpPr/>
          <p:nvPr userDrawn="1"/>
        </p:nvGrpSpPr>
        <p:grpSpPr>
          <a:xfrm>
            <a:off x="609601" y="5382490"/>
            <a:ext cx="1499809" cy="985898"/>
            <a:chOff x="457200" y="5541312"/>
            <a:chExt cx="1219200" cy="1327119"/>
          </a:xfrm>
        </p:grpSpPr>
        <p:sp>
          <p:nvSpPr>
            <p:cNvPr id="32" name="Rectangle 31"/>
            <p:cNvSpPr/>
            <p:nvPr userDrawn="1"/>
          </p:nvSpPr>
          <p:spPr>
            <a:xfrm>
              <a:off x="457200" y="5541312"/>
              <a:ext cx="1219200" cy="840783"/>
            </a:xfrm>
            <a:prstGeom prst="rect">
              <a:avLst/>
            </a:prstGeom>
            <a:solidFill>
              <a:schemeClr val="accent1"/>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33" name="TextBox 32"/>
            <p:cNvSpPr txBox="1"/>
            <p:nvPr userDrawn="1"/>
          </p:nvSpPr>
          <p:spPr>
            <a:xfrm>
              <a:off x="457200" y="6398893"/>
              <a:ext cx="1219200" cy="469538"/>
            </a:xfrm>
            <a:prstGeom prst="rect">
              <a:avLst/>
            </a:prstGeom>
            <a:noFill/>
            <a:ln>
              <a:noFill/>
            </a:ln>
          </p:spPr>
          <p:txBody>
            <a:bodyPr wrap="square" rtlCol="0">
              <a:spAutoFit/>
            </a:bodyPr>
            <a:lstStyle/>
            <a:p>
              <a:pPr>
                <a:lnSpc>
                  <a:spcPts val="1000"/>
                </a:lnSpc>
              </a:pPr>
              <a:r>
                <a:rPr lang="en-US" sz="800" dirty="0">
                  <a:solidFill>
                    <a:schemeClr val="tx1"/>
                  </a:solidFill>
                </a:rPr>
                <a:t>TT Terra Cotta</a:t>
              </a:r>
            </a:p>
            <a:p>
              <a:pPr>
                <a:lnSpc>
                  <a:spcPts val="1000"/>
                </a:lnSpc>
              </a:pPr>
              <a:r>
                <a:rPr lang="en-US" sz="800" dirty="0">
                  <a:solidFill>
                    <a:schemeClr val="tx1"/>
                  </a:solidFill>
                </a:rPr>
                <a:t>RGB: 212 69 29</a:t>
              </a:r>
            </a:p>
          </p:txBody>
        </p:sp>
      </p:grpSp>
      <p:grpSp>
        <p:nvGrpSpPr>
          <p:cNvPr id="34" name="Group 33"/>
          <p:cNvGrpSpPr/>
          <p:nvPr userDrawn="1"/>
        </p:nvGrpSpPr>
        <p:grpSpPr>
          <a:xfrm>
            <a:off x="609601" y="1821106"/>
            <a:ext cx="1499809" cy="985898"/>
            <a:chOff x="1905000" y="2310538"/>
            <a:chExt cx="1219200" cy="1327119"/>
          </a:xfrm>
        </p:grpSpPr>
        <p:sp>
          <p:nvSpPr>
            <p:cNvPr id="35" name="Rectangle 34"/>
            <p:cNvSpPr/>
            <p:nvPr userDrawn="1"/>
          </p:nvSpPr>
          <p:spPr>
            <a:xfrm>
              <a:off x="1905000" y="2310538"/>
              <a:ext cx="1219200" cy="840783"/>
            </a:xfrm>
            <a:prstGeom prst="rect">
              <a:avLst/>
            </a:prstGeom>
            <a:solidFill>
              <a:schemeClr val="accent2"/>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36" name="TextBox 35"/>
            <p:cNvSpPr txBox="1"/>
            <p:nvPr userDrawn="1"/>
          </p:nvSpPr>
          <p:spPr>
            <a:xfrm>
              <a:off x="1905000" y="3168119"/>
              <a:ext cx="1219200" cy="469538"/>
            </a:xfrm>
            <a:prstGeom prst="rect">
              <a:avLst/>
            </a:prstGeom>
            <a:noFill/>
            <a:ln>
              <a:noFill/>
            </a:ln>
          </p:spPr>
          <p:txBody>
            <a:bodyPr wrap="square" rtlCol="0">
              <a:spAutoFit/>
            </a:bodyPr>
            <a:lstStyle/>
            <a:p>
              <a:pPr>
                <a:lnSpc>
                  <a:spcPts val="1000"/>
                </a:lnSpc>
              </a:pPr>
              <a:r>
                <a:rPr lang="en-US" sz="800" dirty="0">
                  <a:solidFill>
                    <a:schemeClr val="tx1"/>
                  </a:solidFill>
                </a:rPr>
                <a:t>TT Dark Cool Gray</a:t>
              </a:r>
            </a:p>
            <a:p>
              <a:pPr>
                <a:lnSpc>
                  <a:spcPts val="1000"/>
                </a:lnSpc>
              </a:pPr>
              <a:r>
                <a:rPr lang="en-US" sz="800" dirty="0">
                  <a:solidFill>
                    <a:schemeClr val="tx1"/>
                  </a:solidFill>
                </a:rPr>
                <a:t>RGB: 118 118 123</a:t>
              </a:r>
            </a:p>
          </p:txBody>
        </p:sp>
      </p:grpSp>
      <p:grpSp>
        <p:nvGrpSpPr>
          <p:cNvPr id="37" name="Group 36"/>
          <p:cNvGrpSpPr/>
          <p:nvPr userDrawn="1"/>
        </p:nvGrpSpPr>
        <p:grpSpPr>
          <a:xfrm>
            <a:off x="609601" y="2953806"/>
            <a:ext cx="1499809" cy="985898"/>
            <a:chOff x="3292928" y="2310538"/>
            <a:chExt cx="1219200" cy="1327119"/>
          </a:xfrm>
        </p:grpSpPr>
        <p:sp>
          <p:nvSpPr>
            <p:cNvPr id="38" name="Rectangle 37"/>
            <p:cNvSpPr/>
            <p:nvPr userDrawn="1"/>
          </p:nvSpPr>
          <p:spPr>
            <a:xfrm>
              <a:off x="3292928" y="2310538"/>
              <a:ext cx="1219200" cy="840783"/>
            </a:xfrm>
            <a:prstGeom prst="rect">
              <a:avLst/>
            </a:prstGeom>
            <a:solidFill>
              <a:schemeClr val="accent4"/>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n w="6350">
                  <a:solidFill>
                    <a:schemeClr val="bg1"/>
                  </a:solidFill>
                </a:ln>
                <a:solidFill>
                  <a:schemeClr val="tx1"/>
                </a:solidFill>
              </a:endParaRPr>
            </a:p>
          </p:txBody>
        </p:sp>
        <p:sp>
          <p:nvSpPr>
            <p:cNvPr id="39" name="TextBox 38"/>
            <p:cNvSpPr txBox="1"/>
            <p:nvPr userDrawn="1"/>
          </p:nvSpPr>
          <p:spPr>
            <a:xfrm>
              <a:off x="3292928" y="3168119"/>
              <a:ext cx="1219200" cy="469538"/>
            </a:xfrm>
            <a:prstGeom prst="rect">
              <a:avLst/>
            </a:prstGeom>
            <a:noFill/>
            <a:ln>
              <a:noFill/>
            </a:ln>
          </p:spPr>
          <p:txBody>
            <a:bodyPr wrap="square" rtlCol="0">
              <a:spAutoFit/>
            </a:bodyPr>
            <a:lstStyle/>
            <a:p>
              <a:pPr>
                <a:lnSpc>
                  <a:spcPts val="1000"/>
                </a:lnSpc>
              </a:pPr>
              <a:r>
                <a:rPr lang="en-US" sz="800" dirty="0">
                  <a:solidFill>
                    <a:schemeClr val="tx1"/>
                  </a:solidFill>
                </a:rPr>
                <a:t>TT Cool Gray</a:t>
              </a:r>
            </a:p>
            <a:p>
              <a:pPr>
                <a:lnSpc>
                  <a:spcPts val="1000"/>
                </a:lnSpc>
              </a:pPr>
              <a:r>
                <a:rPr lang="en-US" sz="800" dirty="0">
                  <a:solidFill>
                    <a:schemeClr val="tx1"/>
                  </a:solidFill>
                </a:rPr>
                <a:t>RGB: 189 190 192</a:t>
              </a:r>
            </a:p>
          </p:txBody>
        </p:sp>
      </p:grpSp>
      <p:cxnSp>
        <p:nvCxnSpPr>
          <p:cNvPr id="43" name="Straight Connector 42"/>
          <p:cNvCxnSpPr/>
          <p:nvPr userDrawn="1"/>
        </p:nvCxnSpPr>
        <p:spPr bwMode="auto">
          <a:xfrm>
            <a:off x="3174159" y="2422759"/>
            <a:ext cx="0" cy="819149"/>
          </a:xfrm>
          <a:prstGeom prst="line">
            <a:avLst/>
          </a:prstGeom>
          <a:ln w="9525">
            <a:solidFill>
              <a:schemeClr val="accent5">
                <a:lumMod val="60000"/>
                <a:lumOff val="40000"/>
              </a:schemeClr>
            </a:solidFill>
            <a:prstDash val="dash"/>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44" name="Oval 43"/>
          <p:cNvSpPr/>
          <p:nvPr userDrawn="1"/>
        </p:nvSpPr>
        <p:spPr bwMode="auto">
          <a:xfrm>
            <a:off x="3103129" y="2001612"/>
            <a:ext cx="142059" cy="107566"/>
          </a:xfrm>
          <a:prstGeom prst="ellipse">
            <a:avLst/>
          </a:prstGeom>
          <a:solidFill>
            <a:schemeClr val="accent1">
              <a:lumMod val="60000"/>
              <a:lumOff val="40000"/>
            </a:schemeClr>
          </a:solidFill>
          <a:ln w="952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1">
                  <a:lumMod val="40000"/>
                  <a:lumOff val="60000"/>
                </a:schemeClr>
              </a:solidFill>
            </a:endParaRPr>
          </a:p>
        </p:txBody>
      </p:sp>
      <p:sp>
        <p:nvSpPr>
          <p:cNvPr id="47" name="Rectangular Callout 46"/>
          <p:cNvSpPr/>
          <p:nvPr userDrawn="1"/>
        </p:nvSpPr>
        <p:spPr>
          <a:xfrm>
            <a:off x="4766980" y="5980653"/>
            <a:ext cx="5807976" cy="331568"/>
          </a:xfrm>
          <a:prstGeom prst="wedgeRectCallout">
            <a:avLst>
              <a:gd name="adj1" fmla="val -20416"/>
              <a:gd name="adj2" fmla="val 82944"/>
            </a:avLst>
          </a:prstGeom>
        </p:spPr>
        <p:style>
          <a:lnRef idx="1">
            <a:schemeClr val="accent2"/>
          </a:lnRef>
          <a:fillRef idx="3">
            <a:schemeClr val="accent2"/>
          </a:fillRef>
          <a:effectRef idx="2">
            <a:schemeClr val="accent2"/>
          </a:effectRef>
          <a:fontRef idx="minor">
            <a:schemeClr val="lt1"/>
          </a:fontRef>
        </p:style>
        <p:txBody>
          <a:bodyPr rtlCol="0" anchor="t" anchorCtr="0"/>
          <a:lstStyle/>
          <a:p>
            <a:pPr lvl="0" algn="l"/>
            <a:r>
              <a:rPr lang="en-US" sz="1600" dirty="0"/>
              <a:t>Other</a:t>
            </a:r>
          </a:p>
        </p:txBody>
      </p:sp>
      <p:sp>
        <p:nvSpPr>
          <p:cNvPr id="49" name="TextBox 48"/>
          <p:cNvSpPr txBox="1"/>
          <p:nvPr userDrawn="1"/>
        </p:nvSpPr>
        <p:spPr>
          <a:xfrm>
            <a:off x="609600" y="183927"/>
            <a:ext cx="10972800" cy="52322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a:ea typeface="+mj-ea"/>
                <a:cs typeface="Franklin Gothic Book"/>
              </a:rPr>
              <a:t>Title: Franklin Gothic Medium 28pt / Black</a:t>
            </a:r>
            <a:endParaRPr lang="en-US" sz="1800" dirty="0"/>
          </a:p>
        </p:txBody>
      </p:sp>
      <p:sp>
        <p:nvSpPr>
          <p:cNvPr id="8" name="TextBox 7"/>
          <p:cNvSpPr txBox="1"/>
          <p:nvPr userDrawn="1"/>
        </p:nvSpPr>
        <p:spPr>
          <a:xfrm>
            <a:off x="609600" y="646122"/>
            <a:ext cx="109728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chemeClr val="accent2"/>
                </a:solidFill>
                <a:effectLst/>
                <a:uLnTx/>
                <a:uFillTx/>
                <a:latin typeface="+mn-lt"/>
                <a:ea typeface="+mn-ea"/>
                <a:cs typeface="Franklin Gothic Book"/>
              </a:rPr>
              <a:t>Subtitle (Location): FGM 20pt / Dark Cool Gray</a:t>
            </a:r>
          </a:p>
        </p:txBody>
      </p:sp>
      <p:sp>
        <p:nvSpPr>
          <p:cNvPr id="53" name="Title 1"/>
          <p:cNvSpPr txBox="1">
            <a:spLocks/>
          </p:cNvSpPr>
          <p:nvPr userDrawn="1"/>
        </p:nvSpPr>
        <p:spPr>
          <a:xfrm>
            <a:off x="4760730" y="2402302"/>
            <a:ext cx="5743673" cy="49752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300" b="1" kern="1200" baseline="0">
                <a:solidFill>
                  <a:schemeClr val="tx1"/>
                </a:solidFill>
                <a:latin typeface="+mj-lt"/>
                <a:ea typeface="+mj-ea"/>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accent4">
                    <a:lumMod val="50000"/>
                  </a:schemeClr>
                </a:solidFill>
                <a:effectLst/>
                <a:uLnTx/>
                <a:uFillTx/>
                <a:latin typeface="Franklin Gothic Book"/>
                <a:ea typeface="+mn-ea"/>
                <a:cs typeface="Franklin Gothic Book"/>
              </a:rPr>
              <a:t>Label: FG 18pt, Cool Gray, 50% Darker</a:t>
            </a:r>
          </a:p>
        </p:txBody>
      </p:sp>
      <p:sp>
        <p:nvSpPr>
          <p:cNvPr id="54" name="Subtitle 2"/>
          <p:cNvSpPr txBox="1">
            <a:spLocks/>
          </p:cNvSpPr>
          <p:nvPr userDrawn="1"/>
        </p:nvSpPr>
        <p:spPr>
          <a:xfrm>
            <a:off x="4760730" y="2697453"/>
            <a:ext cx="6857516" cy="48975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300" b="0" kern="1200">
                <a:solidFill>
                  <a:schemeClr val="accent2"/>
                </a:solidFill>
                <a:latin typeface="+mj-lt"/>
                <a:ea typeface="+mn-ea"/>
                <a:cs typeface="Franklin Gothic Book"/>
              </a:defRPr>
            </a:lvl1pPr>
            <a:lvl2pPr marL="800100" indent="-342900" algn="l" defTabSz="457200" rtl="0" eaLnBrk="1" latinLnBrk="0" hangingPunct="1">
              <a:spcBef>
                <a:spcPct val="20000"/>
              </a:spcBef>
              <a:buFont typeface="Wingdings" charset="2"/>
              <a:buChar char="§"/>
              <a:defRPr sz="20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accent4">
                    <a:lumMod val="75000"/>
                  </a:schemeClr>
                </a:solidFill>
                <a:effectLst/>
                <a:uLnTx/>
                <a:uFillTx/>
                <a:latin typeface="Franklin Gothic Book"/>
                <a:ea typeface="+mn-ea"/>
                <a:cs typeface="Franklin Gothic Book"/>
              </a:rPr>
              <a:t>Info: FG 18pt, Cool Gray, 25% Darker</a:t>
            </a:r>
          </a:p>
        </p:txBody>
      </p:sp>
      <p:sp>
        <p:nvSpPr>
          <p:cNvPr id="55" name="Title 1"/>
          <p:cNvSpPr txBox="1">
            <a:spLocks/>
          </p:cNvSpPr>
          <p:nvPr userDrawn="1"/>
        </p:nvSpPr>
        <p:spPr>
          <a:xfrm>
            <a:off x="4724884" y="3737112"/>
            <a:ext cx="6500027" cy="4975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300" b="1" kern="1200" baseline="0">
                <a:solidFill>
                  <a:schemeClr val="tx1"/>
                </a:solidFill>
                <a:latin typeface="+mj-lt"/>
                <a:ea typeface="+mj-ea"/>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chemeClr val="accent4">
                    <a:lumMod val="50000"/>
                  </a:schemeClr>
                </a:solidFill>
                <a:effectLst/>
                <a:uLnTx/>
                <a:uFillTx/>
                <a:latin typeface="Franklin Gothic Book"/>
                <a:ea typeface="+mn-ea"/>
                <a:cs typeface="Franklin Gothic Book"/>
              </a:rPr>
              <a:t>Header: FG 20pt, Cool Gray, 50% Darker</a:t>
            </a:r>
          </a:p>
        </p:txBody>
      </p:sp>
      <p:sp>
        <p:nvSpPr>
          <p:cNvPr id="56" name="Subtitle 2"/>
          <p:cNvSpPr txBox="1">
            <a:spLocks/>
          </p:cNvSpPr>
          <p:nvPr userDrawn="1"/>
        </p:nvSpPr>
        <p:spPr>
          <a:xfrm>
            <a:off x="4724885" y="4053429"/>
            <a:ext cx="6857516" cy="48975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300" b="0" kern="1200">
                <a:solidFill>
                  <a:schemeClr val="accent2"/>
                </a:solidFill>
                <a:latin typeface="+mj-lt"/>
                <a:ea typeface="+mn-ea"/>
                <a:cs typeface="Franklin Gothic Book"/>
              </a:defRPr>
            </a:lvl1pPr>
            <a:lvl2pPr marL="800100" indent="-342900" algn="l" defTabSz="457200" rtl="0" eaLnBrk="1" latinLnBrk="0" hangingPunct="1">
              <a:spcBef>
                <a:spcPct val="20000"/>
              </a:spcBef>
              <a:buFont typeface="Wingdings" charset="2"/>
              <a:buChar char="§"/>
              <a:defRPr sz="20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chemeClr val="accent4">
                    <a:lumMod val="75000"/>
                  </a:schemeClr>
                </a:solidFill>
                <a:effectLst/>
                <a:uLnTx/>
                <a:uFillTx/>
                <a:latin typeface="Franklin Gothic Book"/>
                <a:ea typeface="+mn-ea"/>
                <a:cs typeface="Franklin Gothic Book"/>
              </a:rPr>
              <a:t>Info: FG 20pt, Cool Gray, 25% Darker</a:t>
            </a:r>
          </a:p>
        </p:txBody>
      </p:sp>
      <p:sp>
        <p:nvSpPr>
          <p:cNvPr id="57" name="Title 1"/>
          <p:cNvSpPr txBox="1">
            <a:spLocks/>
          </p:cNvSpPr>
          <p:nvPr userDrawn="1"/>
        </p:nvSpPr>
        <p:spPr>
          <a:xfrm>
            <a:off x="4753105" y="5101849"/>
            <a:ext cx="6500027" cy="4975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300" b="1" kern="1200" baseline="0">
                <a:solidFill>
                  <a:schemeClr val="tx1"/>
                </a:solidFill>
                <a:latin typeface="+mj-lt"/>
                <a:ea typeface="+mj-ea"/>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chemeClr val="accent4">
                    <a:lumMod val="50000"/>
                  </a:schemeClr>
                </a:solidFill>
                <a:effectLst/>
                <a:uLnTx/>
                <a:uFillTx/>
                <a:latin typeface="Franklin Gothic Book"/>
                <a:ea typeface="+mn-ea"/>
                <a:cs typeface="Franklin Gothic Book"/>
              </a:rPr>
              <a:t>Header: FG 16pt, Cool Gray, 50% Darker</a:t>
            </a:r>
          </a:p>
        </p:txBody>
      </p:sp>
      <p:sp>
        <p:nvSpPr>
          <p:cNvPr id="65" name="Subtitle 2"/>
          <p:cNvSpPr txBox="1">
            <a:spLocks/>
          </p:cNvSpPr>
          <p:nvPr userDrawn="1"/>
        </p:nvSpPr>
        <p:spPr>
          <a:xfrm>
            <a:off x="4753106" y="5418166"/>
            <a:ext cx="6857516" cy="48975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300" b="0" kern="1200">
                <a:solidFill>
                  <a:schemeClr val="accent2"/>
                </a:solidFill>
                <a:latin typeface="+mj-lt"/>
                <a:ea typeface="+mn-ea"/>
                <a:cs typeface="Franklin Gothic Book"/>
              </a:defRPr>
            </a:lvl1pPr>
            <a:lvl2pPr marL="800100" indent="-342900" algn="l" defTabSz="457200" rtl="0" eaLnBrk="1" latinLnBrk="0" hangingPunct="1">
              <a:spcBef>
                <a:spcPct val="20000"/>
              </a:spcBef>
              <a:buFont typeface="Wingdings" charset="2"/>
              <a:buChar char="§"/>
              <a:defRPr sz="20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chemeClr val="accent4">
                    <a:lumMod val="75000"/>
                  </a:schemeClr>
                </a:solidFill>
                <a:effectLst/>
                <a:uLnTx/>
                <a:uFillTx/>
                <a:latin typeface="Franklin Gothic Book"/>
                <a:ea typeface="+mn-ea"/>
                <a:cs typeface="Franklin Gothic Book"/>
              </a:rPr>
              <a:t>Info: FG 16pt, Cool Gray, 25% Darker</a:t>
            </a:r>
          </a:p>
        </p:txBody>
      </p:sp>
      <p:sp>
        <p:nvSpPr>
          <p:cNvPr id="9" name="TextBox 8"/>
          <p:cNvSpPr txBox="1"/>
          <p:nvPr userDrawn="1"/>
        </p:nvSpPr>
        <p:spPr>
          <a:xfrm>
            <a:off x="4724648" y="6449391"/>
            <a:ext cx="53481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schemeClr val="accent4">
                    <a:lumMod val="75000"/>
                  </a:schemeClr>
                </a:solidFill>
                <a:effectLst/>
                <a:uLnTx/>
                <a:uFillTx/>
                <a:latin typeface="+mn-lt"/>
                <a:ea typeface="+mn-ea"/>
                <a:cs typeface="Franklin Gothic Book"/>
              </a:rPr>
              <a:t>Image credit: FG 9pt / TT Cool Gray 25% Darker </a:t>
            </a:r>
          </a:p>
          <a:p>
            <a:endParaRPr lang="en-US" sz="900" dirty="0">
              <a:solidFill>
                <a:schemeClr val="accent4">
                  <a:lumMod val="75000"/>
                </a:schemeClr>
              </a:solidFill>
            </a:endParaRPr>
          </a:p>
        </p:txBody>
      </p:sp>
    </p:spTree>
    <p:extLst>
      <p:ext uri="{BB962C8B-B14F-4D97-AF65-F5344CB8AC3E}">
        <p14:creationId xmlns:p14="http://schemas.microsoft.com/office/powerpoint/2010/main" val="332263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Divider">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1257906" y="2385482"/>
            <a:ext cx="6331391" cy="845398"/>
          </a:xfrm>
          <a:prstGeom prst="rect">
            <a:avLst/>
          </a:prstGeom>
        </p:spPr>
        <p:txBody>
          <a:bodyPr vert="horz"/>
          <a:lstStyle>
            <a:lvl1pPr algn="r">
              <a:lnSpc>
                <a:spcPts val="5400"/>
              </a:lnSpc>
              <a:defRPr sz="5400">
                <a:solidFill>
                  <a:schemeClr val="tx1"/>
                </a:solidFill>
                <a:latin typeface="+mj-lt"/>
              </a:defRPr>
            </a:lvl1pPr>
            <a:lvl2pPr>
              <a:defRPr sz="4800">
                <a:solidFill>
                  <a:schemeClr val="tx1"/>
                </a:solidFill>
              </a:defRPr>
            </a:lvl2pPr>
            <a:lvl3pPr>
              <a:defRPr sz="4800">
                <a:solidFill>
                  <a:schemeClr val="tx1"/>
                </a:solidFill>
              </a:defRPr>
            </a:lvl3pPr>
            <a:lvl4pPr>
              <a:defRPr sz="4800">
                <a:solidFill>
                  <a:schemeClr val="tx1"/>
                </a:solidFill>
              </a:defRPr>
            </a:lvl4pPr>
            <a:lvl5pPr>
              <a:defRPr sz="4800">
                <a:solidFill>
                  <a:schemeClr val="tx1"/>
                </a:solidFill>
              </a:defRPr>
            </a:lvl5pPr>
          </a:lstStyle>
          <a:p>
            <a:pPr lvl="0"/>
            <a:r>
              <a:rPr lang="en-US" dirty="0"/>
              <a:t>1st Line </a:t>
            </a:r>
          </a:p>
        </p:txBody>
      </p:sp>
      <p:sp>
        <p:nvSpPr>
          <p:cNvPr id="15" name="Text Placeholder 12"/>
          <p:cNvSpPr>
            <a:spLocks noGrp="1"/>
          </p:cNvSpPr>
          <p:nvPr>
            <p:ph type="body" sz="quarter" idx="15" hasCustomPrompt="1"/>
          </p:nvPr>
        </p:nvSpPr>
        <p:spPr>
          <a:xfrm>
            <a:off x="1257906" y="2961193"/>
            <a:ext cx="6331391" cy="848807"/>
          </a:xfrm>
          <a:prstGeom prst="rect">
            <a:avLst/>
          </a:prstGeom>
        </p:spPr>
        <p:txBody>
          <a:bodyPr vert="horz"/>
          <a:lstStyle>
            <a:lvl1pPr algn="r">
              <a:lnSpc>
                <a:spcPts val="5400"/>
              </a:lnSpc>
              <a:defRPr sz="5400">
                <a:solidFill>
                  <a:srgbClr val="E55300"/>
                </a:solidFill>
                <a:latin typeface="+mj-lt"/>
              </a:defRPr>
            </a:lvl1pPr>
            <a:lvl2pPr>
              <a:defRPr sz="4800">
                <a:solidFill>
                  <a:schemeClr val="tx1"/>
                </a:solidFill>
              </a:defRPr>
            </a:lvl2pPr>
            <a:lvl3pPr>
              <a:defRPr sz="4800">
                <a:solidFill>
                  <a:schemeClr val="tx1"/>
                </a:solidFill>
              </a:defRPr>
            </a:lvl3pPr>
            <a:lvl4pPr>
              <a:defRPr sz="4800">
                <a:solidFill>
                  <a:schemeClr val="tx1"/>
                </a:solidFill>
              </a:defRPr>
            </a:lvl4pPr>
            <a:lvl5pPr>
              <a:defRPr sz="4800">
                <a:solidFill>
                  <a:schemeClr val="tx1"/>
                </a:solidFill>
              </a:defRPr>
            </a:lvl5pPr>
          </a:lstStyle>
          <a:p>
            <a:pPr lvl="0"/>
            <a:r>
              <a:rPr lang="en-US" dirty="0"/>
              <a:t>2nd Line </a:t>
            </a:r>
          </a:p>
        </p:txBody>
      </p:sp>
      <p:sp>
        <p:nvSpPr>
          <p:cNvPr id="16" name="Text Placeholder 12"/>
          <p:cNvSpPr>
            <a:spLocks noGrp="1"/>
          </p:cNvSpPr>
          <p:nvPr>
            <p:ph type="body" sz="quarter" idx="16" hasCustomPrompt="1"/>
          </p:nvPr>
        </p:nvSpPr>
        <p:spPr>
          <a:xfrm>
            <a:off x="1257906" y="3527642"/>
            <a:ext cx="6331391" cy="810678"/>
          </a:xfrm>
          <a:prstGeom prst="rect">
            <a:avLst/>
          </a:prstGeom>
        </p:spPr>
        <p:txBody>
          <a:bodyPr vert="horz"/>
          <a:lstStyle>
            <a:lvl1pPr algn="r">
              <a:lnSpc>
                <a:spcPts val="5400"/>
              </a:lnSpc>
              <a:defRPr sz="5400">
                <a:solidFill>
                  <a:schemeClr val="tx1"/>
                </a:solidFill>
                <a:latin typeface="+mj-lt"/>
              </a:defRPr>
            </a:lvl1pPr>
            <a:lvl2pPr>
              <a:defRPr sz="4800">
                <a:solidFill>
                  <a:schemeClr val="tx1"/>
                </a:solidFill>
              </a:defRPr>
            </a:lvl2pPr>
            <a:lvl3pPr>
              <a:defRPr sz="4800">
                <a:solidFill>
                  <a:schemeClr val="tx1"/>
                </a:solidFill>
              </a:defRPr>
            </a:lvl3pPr>
            <a:lvl4pPr>
              <a:defRPr sz="4800">
                <a:solidFill>
                  <a:schemeClr val="tx1"/>
                </a:solidFill>
              </a:defRPr>
            </a:lvl4pPr>
            <a:lvl5pPr>
              <a:defRPr sz="4800">
                <a:solidFill>
                  <a:schemeClr val="tx1"/>
                </a:solidFill>
              </a:defRPr>
            </a:lvl5pPr>
          </a:lstStyle>
          <a:p>
            <a:pPr lvl="0"/>
            <a:r>
              <a:rPr lang="en-US" dirty="0"/>
              <a:t>3rd Line </a:t>
            </a:r>
          </a:p>
        </p:txBody>
      </p:sp>
      <p:sp>
        <p:nvSpPr>
          <p:cNvPr id="6"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270705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RE custom slide">
    <p:spTree>
      <p:nvGrpSpPr>
        <p:cNvPr id="1" name=""/>
        <p:cNvGrpSpPr/>
        <p:nvPr/>
      </p:nvGrpSpPr>
      <p:grpSpPr>
        <a:xfrm>
          <a:off x="0" y="0"/>
          <a:ext cx="0" cy="0"/>
          <a:chOff x="0" y="0"/>
          <a:chExt cx="0" cy="0"/>
        </a:xfrm>
      </p:grpSpPr>
      <p:sp>
        <p:nvSpPr>
          <p:cNvPr id="39" name="Picture Placeholder 11"/>
          <p:cNvSpPr>
            <a:spLocks noGrp="1"/>
          </p:cNvSpPr>
          <p:nvPr>
            <p:ph type="pic" sz="quarter" idx="37"/>
          </p:nvPr>
        </p:nvSpPr>
        <p:spPr>
          <a:xfrm>
            <a:off x="2983003" y="2092665"/>
            <a:ext cx="2993388" cy="1984953"/>
          </a:xfrm>
          <a:prstGeom prst="rect">
            <a:avLst/>
          </a:prstGeom>
        </p:spPr>
        <p:txBody>
          <a:bodyPr vert="horz"/>
          <a:lstStyle>
            <a:lvl1pPr marL="0" indent="0" algn="ctr">
              <a:buNone/>
              <a:defRPr sz="1200"/>
            </a:lvl1pPr>
          </a:lstStyle>
          <a:p>
            <a:pPr lvl="0"/>
            <a:r>
              <a:rPr lang="en-US" noProof="0" dirty="0"/>
              <a:t>Click icon to add picture</a:t>
            </a:r>
          </a:p>
        </p:txBody>
      </p:sp>
      <p:sp>
        <p:nvSpPr>
          <p:cNvPr id="3" name="Title 2"/>
          <p:cNvSpPr>
            <a:spLocks noGrp="1"/>
          </p:cNvSpPr>
          <p:nvPr>
            <p:ph type="title"/>
          </p:nvPr>
        </p:nvSpPr>
        <p:spPr>
          <a:xfrm>
            <a:off x="846700" y="137326"/>
            <a:ext cx="10286923" cy="845901"/>
          </a:xfrm>
        </p:spPr>
        <p:txBody>
          <a:bodyPr anchor="t" anchorCtr="0"/>
          <a:lstStyle>
            <a:lvl1pPr algn="ctr">
              <a:lnSpc>
                <a:spcPct val="100000"/>
              </a:lnSpc>
              <a:defRPr/>
            </a:lvl1pPr>
          </a:lstStyle>
          <a:p>
            <a:r>
              <a:rPr lang="en-US"/>
              <a:t>Click to edit Master title style</a:t>
            </a:r>
            <a:endParaRPr lang="en-US" dirty="0"/>
          </a:p>
        </p:txBody>
      </p:sp>
      <p:sp>
        <p:nvSpPr>
          <p:cNvPr id="11"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15" name="Text Placeholder 21"/>
          <p:cNvSpPr>
            <a:spLocks noGrp="1"/>
          </p:cNvSpPr>
          <p:nvPr>
            <p:ph type="body" sz="quarter" idx="55" hasCustomPrompt="1"/>
          </p:nvPr>
        </p:nvSpPr>
        <p:spPr>
          <a:xfrm>
            <a:off x="838313" y="6467088"/>
            <a:ext cx="10325379" cy="267450"/>
          </a:xfrm>
          <a:prstGeom prst="rect">
            <a:avLst/>
          </a:prstGeom>
        </p:spPr>
        <p:txBody>
          <a:bodyPr vert="horz">
            <a:normAutofit/>
          </a:bodyPr>
          <a:lstStyle>
            <a:lvl1pPr algn="r">
              <a:defRPr sz="900" baseline="0">
                <a:solidFill>
                  <a:schemeClr val="accent4">
                    <a:lumMod val="75000"/>
                  </a:schemeClr>
                </a:solidFill>
              </a:defRPr>
            </a:lvl1pPr>
          </a:lstStyle>
          <a:p>
            <a:pPr lvl="0"/>
            <a:r>
              <a:rPr lang="en-US" dirty="0"/>
              <a:t>Click to add image credit.</a:t>
            </a:r>
          </a:p>
        </p:txBody>
      </p:sp>
      <p:sp>
        <p:nvSpPr>
          <p:cNvPr id="22" name="Picture Placeholder 11"/>
          <p:cNvSpPr>
            <a:spLocks noGrp="1"/>
          </p:cNvSpPr>
          <p:nvPr>
            <p:ph type="pic" sz="quarter" idx="59"/>
          </p:nvPr>
        </p:nvSpPr>
        <p:spPr>
          <a:xfrm>
            <a:off x="6027191" y="2092665"/>
            <a:ext cx="2993388" cy="1984953"/>
          </a:xfrm>
          <a:prstGeom prst="rect">
            <a:avLst/>
          </a:prstGeom>
        </p:spPr>
        <p:txBody>
          <a:bodyPr vert="horz"/>
          <a:lstStyle>
            <a:lvl1pPr marL="0" indent="0" algn="ctr">
              <a:buNone/>
              <a:defRPr sz="1200"/>
            </a:lvl1pPr>
          </a:lstStyle>
          <a:p>
            <a:pPr lvl="0"/>
            <a:r>
              <a:rPr lang="en-US" noProof="0" dirty="0"/>
              <a:t>Click icon to add picture</a:t>
            </a:r>
          </a:p>
        </p:txBody>
      </p:sp>
      <p:sp>
        <p:nvSpPr>
          <p:cNvPr id="23" name="Picture Placeholder 11"/>
          <p:cNvSpPr>
            <a:spLocks noGrp="1"/>
          </p:cNvSpPr>
          <p:nvPr>
            <p:ph type="pic" sz="quarter" idx="60"/>
          </p:nvPr>
        </p:nvSpPr>
        <p:spPr>
          <a:xfrm>
            <a:off x="2983003" y="4112882"/>
            <a:ext cx="2993388" cy="1984953"/>
          </a:xfrm>
          <a:prstGeom prst="rect">
            <a:avLst/>
          </a:prstGeom>
        </p:spPr>
        <p:txBody>
          <a:bodyPr vert="horz"/>
          <a:lstStyle>
            <a:lvl1pPr marL="0" indent="0" algn="ctr">
              <a:buNone/>
              <a:defRPr sz="1200"/>
            </a:lvl1pPr>
          </a:lstStyle>
          <a:p>
            <a:pPr lvl="0"/>
            <a:r>
              <a:rPr lang="en-US" noProof="0" dirty="0"/>
              <a:t>Click icon to add picture</a:t>
            </a:r>
          </a:p>
        </p:txBody>
      </p:sp>
      <p:sp>
        <p:nvSpPr>
          <p:cNvPr id="24" name="Picture Placeholder 11"/>
          <p:cNvSpPr>
            <a:spLocks noGrp="1"/>
          </p:cNvSpPr>
          <p:nvPr>
            <p:ph type="pic" sz="quarter" idx="61"/>
          </p:nvPr>
        </p:nvSpPr>
        <p:spPr>
          <a:xfrm>
            <a:off x="6027191" y="4112882"/>
            <a:ext cx="2993388" cy="1984953"/>
          </a:xfrm>
          <a:prstGeom prst="rect">
            <a:avLst/>
          </a:prstGeom>
        </p:spPr>
        <p:txBody>
          <a:bodyPr vert="horz"/>
          <a:lstStyle>
            <a:lvl1pPr marL="0" indent="0" algn="ctr">
              <a:buNone/>
              <a:defRPr sz="1200"/>
            </a:lvl1pPr>
          </a:lstStyle>
          <a:p>
            <a:pPr lvl="0"/>
            <a:r>
              <a:rPr lang="en-US" noProof="0" dirty="0"/>
              <a:t>Click icon to add picture</a:t>
            </a:r>
          </a:p>
        </p:txBody>
      </p:sp>
      <p:sp>
        <p:nvSpPr>
          <p:cNvPr id="25" name="Text Placeholder 21"/>
          <p:cNvSpPr>
            <a:spLocks noGrp="1"/>
          </p:cNvSpPr>
          <p:nvPr>
            <p:ph type="body" sz="quarter" idx="58"/>
          </p:nvPr>
        </p:nvSpPr>
        <p:spPr>
          <a:xfrm>
            <a:off x="846701" y="2092665"/>
            <a:ext cx="2083279" cy="1984953"/>
          </a:xfrm>
          <a:prstGeom prst="rect">
            <a:avLst/>
          </a:prstGeom>
        </p:spPr>
        <p:txBody>
          <a:bodyPr vert="horz" lIns="91440" tIns="0" rIns="0" anchor="t" anchorCtr="0">
            <a:normAutofit/>
          </a:bodyPr>
          <a:lstStyle>
            <a:lvl1pPr algn="l">
              <a:spcBef>
                <a:spcPts val="0"/>
              </a:spcBef>
              <a:defRPr sz="1200" baseline="0">
                <a:solidFill>
                  <a:schemeClr val="accent2">
                    <a:lumMod val="75000"/>
                  </a:schemeClr>
                </a:solidFill>
              </a:defRPr>
            </a:lvl1pPr>
          </a:lstStyle>
          <a:p>
            <a:pPr lvl="0"/>
            <a:r>
              <a:rPr lang="en-US"/>
              <a:t>Edit Master text styles</a:t>
            </a:r>
          </a:p>
        </p:txBody>
      </p:sp>
      <p:sp>
        <p:nvSpPr>
          <p:cNvPr id="26" name="Text Placeholder 21"/>
          <p:cNvSpPr>
            <a:spLocks noGrp="1"/>
          </p:cNvSpPr>
          <p:nvPr>
            <p:ph type="body" sz="quarter" idx="62"/>
          </p:nvPr>
        </p:nvSpPr>
        <p:spPr>
          <a:xfrm>
            <a:off x="9068453" y="2090026"/>
            <a:ext cx="2087448" cy="1984953"/>
          </a:xfrm>
          <a:prstGeom prst="rect">
            <a:avLst/>
          </a:prstGeom>
        </p:spPr>
        <p:txBody>
          <a:bodyPr vert="horz" lIns="91440" tIns="0" rIns="0" anchor="t" anchorCtr="0">
            <a:normAutofit/>
          </a:bodyPr>
          <a:lstStyle>
            <a:lvl1pPr algn="l">
              <a:spcBef>
                <a:spcPts val="0"/>
              </a:spcBef>
              <a:defRPr sz="1200" baseline="0">
                <a:solidFill>
                  <a:schemeClr val="accent2">
                    <a:lumMod val="75000"/>
                  </a:schemeClr>
                </a:solidFill>
              </a:defRPr>
            </a:lvl1pPr>
          </a:lstStyle>
          <a:p>
            <a:pPr lvl="0"/>
            <a:r>
              <a:rPr lang="en-US"/>
              <a:t>Edit Master text styles</a:t>
            </a:r>
          </a:p>
        </p:txBody>
      </p:sp>
      <p:sp>
        <p:nvSpPr>
          <p:cNvPr id="27" name="Text Placeholder 21"/>
          <p:cNvSpPr>
            <a:spLocks noGrp="1"/>
          </p:cNvSpPr>
          <p:nvPr>
            <p:ph type="body" sz="quarter" idx="63"/>
          </p:nvPr>
        </p:nvSpPr>
        <p:spPr>
          <a:xfrm>
            <a:off x="9076243" y="4112882"/>
            <a:ext cx="2087448" cy="1984953"/>
          </a:xfrm>
          <a:prstGeom prst="rect">
            <a:avLst/>
          </a:prstGeom>
        </p:spPr>
        <p:txBody>
          <a:bodyPr vert="horz" lIns="91440" tIns="0" rIns="0" anchor="t" anchorCtr="0">
            <a:normAutofit/>
          </a:bodyPr>
          <a:lstStyle>
            <a:lvl1pPr algn="l">
              <a:spcBef>
                <a:spcPts val="0"/>
              </a:spcBef>
              <a:defRPr sz="1200" baseline="0">
                <a:solidFill>
                  <a:schemeClr val="accent2">
                    <a:lumMod val="75000"/>
                  </a:schemeClr>
                </a:solidFill>
              </a:defRPr>
            </a:lvl1pPr>
          </a:lstStyle>
          <a:p>
            <a:pPr lvl="0"/>
            <a:r>
              <a:rPr lang="en-US"/>
              <a:t>Edit Master text styles</a:t>
            </a:r>
          </a:p>
        </p:txBody>
      </p:sp>
      <p:sp>
        <p:nvSpPr>
          <p:cNvPr id="28" name="Text Placeholder 21"/>
          <p:cNvSpPr>
            <a:spLocks noGrp="1"/>
          </p:cNvSpPr>
          <p:nvPr>
            <p:ph type="body" sz="quarter" idx="64"/>
          </p:nvPr>
        </p:nvSpPr>
        <p:spPr>
          <a:xfrm>
            <a:off x="838314" y="4112882"/>
            <a:ext cx="2083279" cy="1984953"/>
          </a:xfrm>
          <a:prstGeom prst="rect">
            <a:avLst/>
          </a:prstGeom>
        </p:spPr>
        <p:txBody>
          <a:bodyPr vert="horz" lIns="91440" tIns="0" rIns="0" anchor="t" anchorCtr="0">
            <a:normAutofit/>
          </a:bodyPr>
          <a:lstStyle>
            <a:lvl1pPr algn="l">
              <a:spcBef>
                <a:spcPts val="0"/>
              </a:spcBef>
              <a:defRPr sz="1200" baseline="0">
                <a:solidFill>
                  <a:schemeClr val="accent2">
                    <a:lumMod val="75000"/>
                  </a:schemeClr>
                </a:solidFill>
              </a:defRPr>
            </a:lvl1pPr>
          </a:lstStyle>
          <a:p>
            <a:pPr lvl="0"/>
            <a:r>
              <a:rPr lang="en-US"/>
              <a:t>Edit Master text styles</a:t>
            </a:r>
          </a:p>
        </p:txBody>
      </p:sp>
      <p:sp>
        <p:nvSpPr>
          <p:cNvPr id="16" name="Text Placeholder 3"/>
          <p:cNvSpPr>
            <a:spLocks noGrp="1"/>
          </p:cNvSpPr>
          <p:nvPr>
            <p:ph type="body" sz="quarter" idx="65" hasCustomPrompt="1"/>
          </p:nvPr>
        </p:nvSpPr>
        <p:spPr>
          <a:xfrm>
            <a:off x="838200" y="1095375"/>
            <a:ext cx="10295467" cy="7302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add text</a:t>
            </a:r>
          </a:p>
        </p:txBody>
      </p:sp>
    </p:spTree>
    <p:extLst>
      <p:ext uri="{BB962C8B-B14F-4D97-AF65-F5344CB8AC3E}">
        <p14:creationId xmlns:p14="http://schemas.microsoft.com/office/powerpoint/2010/main" val="2692446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3" name="Picture Placeholder 11"/>
          <p:cNvSpPr>
            <a:spLocks noGrp="1"/>
          </p:cNvSpPr>
          <p:nvPr>
            <p:ph type="pic" sz="quarter" idx="37"/>
          </p:nvPr>
        </p:nvSpPr>
        <p:spPr>
          <a:xfrm>
            <a:off x="607465"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4" name="Text Placeholder 28"/>
          <p:cNvSpPr>
            <a:spLocks noGrp="1"/>
          </p:cNvSpPr>
          <p:nvPr>
            <p:ph type="body" sz="quarter" idx="50" hasCustomPrompt="1"/>
          </p:nvPr>
        </p:nvSpPr>
        <p:spPr>
          <a:xfrm>
            <a:off x="6797294" y="2743200"/>
            <a:ext cx="4578828"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26" name="Picture Placeholder 11"/>
          <p:cNvSpPr>
            <a:spLocks noGrp="1"/>
          </p:cNvSpPr>
          <p:nvPr>
            <p:ph type="pic" sz="quarter" idx="52"/>
          </p:nvPr>
        </p:nvSpPr>
        <p:spPr>
          <a:xfrm>
            <a:off x="3665529"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8" name="Picture Placeholder 11"/>
          <p:cNvSpPr>
            <a:spLocks noGrp="1"/>
          </p:cNvSpPr>
          <p:nvPr>
            <p:ph type="pic" sz="quarter" idx="54"/>
          </p:nvPr>
        </p:nvSpPr>
        <p:spPr>
          <a:xfrm>
            <a:off x="607465" y="2516894"/>
            <a:ext cx="1452065" cy="2894224"/>
          </a:xfrm>
          <a:prstGeom prst="rect">
            <a:avLst/>
          </a:prstGeom>
        </p:spPr>
        <p:txBody>
          <a:bodyPr vert="horz"/>
          <a:lstStyle>
            <a:lvl1pPr marL="0" indent="0" algn="ctr">
              <a:buNone/>
              <a:defRPr sz="1200"/>
            </a:lvl1pPr>
          </a:lstStyle>
          <a:p>
            <a:pPr lvl="0"/>
            <a:r>
              <a:rPr lang="en-US" noProof="0" dirty="0"/>
              <a:t>Click icon to add picture</a:t>
            </a:r>
          </a:p>
        </p:txBody>
      </p:sp>
      <p:sp>
        <p:nvSpPr>
          <p:cNvPr id="30" name="Picture Placeholder 11"/>
          <p:cNvSpPr>
            <a:spLocks noGrp="1"/>
          </p:cNvSpPr>
          <p:nvPr>
            <p:ph type="pic" sz="quarter" idx="56"/>
          </p:nvPr>
        </p:nvSpPr>
        <p:spPr>
          <a:xfrm>
            <a:off x="3665529" y="2516894"/>
            <a:ext cx="1452065" cy="2894224"/>
          </a:xfrm>
          <a:prstGeom prst="rect">
            <a:avLst/>
          </a:prstGeom>
        </p:spPr>
        <p:txBody>
          <a:bodyPr vert="horz"/>
          <a:lstStyle>
            <a:lvl1pPr marL="0" indent="0" algn="ctr">
              <a:buNone/>
              <a:defRPr sz="1200"/>
            </a:lvl1pPr>
          </a:lstStyle>
          <a:p>
            <a:pPr lvl="0"/>
            <a:r>
              <a:rPr lang="en-US" noProof="0" dirty="0"/>
              <a:t>Click icon to add picture</a:t>
            </a:r>
          </a:p>
        </p:txBody>
      </p:sp>
      <p:sp>
        <p:nvSpPr>
          <p:cNvPr id="33" name="Picture Placeholder 11"/>
          <p:cNvSpPr>
            <a:spLocks noGrp="1"/>
          </p:cNvSpPr>
          <p:nvPr>
            <p:ph type="pic" sz="quarter" idx="59"/>
          </p:nvPr>
        </p:nvSpPr>
        <p:spPr>
          <a:xfrm>
            <a:off x="2136497" y="1532911"/>
            <a:ext cx="1452065" cy="2894224"/>
          </a:xfrm>
          <a:prstGeom prst="rect">
            <a:avLst/>
          </a:prstGeom>
        </p:spPr>
        <p:txBody>
          <a:bodyPr vert="horz"/>
          <a:lstStyle>
            <a:lvl1pPr marL="0" indent="0" algn="ctr">
              <a:buNone/>
              <a:defRPr sz="1200"/>
            </a:lvl1pPr>
          </a:lstStyle>
          <a:p>
            <a:pPr lvl="0"/>
            <a:r>
              <a:rPr lang="en-US" noProof="0" dirty="0"/>
              <a:t>Click icon to add picture</a:t>
            </a:r>
          </a:p>
        </p:txBody>
      </p:sp>
      <p:sp>
        <p:nvSpPr>
          <p:cNvPr id="35" name="Picture Placeholder 11"/>
          <p:cNvSpPr>
            <a:spLocks noGrp="1"/>
          </p:cNvSpPr>
          <p:nvPr>
            <p:ph type="pic" sz="quarter" idx="66"/>
          </p:nvPr>
        </p:nvSpPr>
        <p:spPr>
          <a:xfrm>
            <a:off x="5194561" y="1531535"/>
            <a:ext cx="1452065" cy="2895600"/>
          </a:xfrm>
          <a:prstGeom prst="rect">
            <a:avLst/>
          </a:prstGeom>
        </p:spPr>
        <p:txBody>
          <a:bodyPr vert="horz"/>
          <a:lstStyle>
            <a:lvl1pPr marL="0" indent="0" algn="ctr">
              <a:buNone/>
              <a:defRPr sz="1200"/>
            </a:lvl1pPr>
          </a:lstStyle>
          <a:p>
            <a:pPr lvl="0"/>
            <a:r>
              <a:rPr lang="en-US" noProof="0" dirty="0"/>
              <a:t>Click icon to add picture</a:t>
            </a:r>
          </a:p>
        </p:txBody>
      </p:sp>
      <p:sp>
        <p:nvSpPr>
          <p:cNvPr id="37" name="Picture Placeholder 11"/>
          <p:cNvSpPr>
            <a:spLocks noGrp="1"/>
          </p:cNvSpPr>
          <p:nvPr>
            <p:ph type="pic" sz="quarter" idx="68"/>
          </p:nvPr>
        </p:nvSpPr>
        <p:spPr>
          <a:xfrm>
            <a:off x="2136497"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9" name="Picture Placeholder 11"/>
          <p:cNvSpPr>
            <a:spLocks noGrp="1"/>
          </p:cNvSpPr>
          <p:nvPr>
            <p:ph type="pic" sz="quarter" idx="70"/>
          </p:nvPr>
        </p:nvSpPr>
        <p:spPr>
          <a:xfrm>
            <a:off x="5194561"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0" name="Title 1"/>
          <p:cNvSpPr>
            <a:spLocks noGrp="1"/>
          </p:cNvSpPr>
          <p:nvPr>
            <p:ph type="title" hasCustomPrompt="1"/>
          </p:nvPr>
        </p:nvSpPr>
        <p:spPr>
          <a:xfrm>
            <a:off x="6797295" y="1532911"/>
            <a:ext cx="4578828" cy="1210289"/>
          </a:xfrm>
          <a:prstGeom prst="rect">
            <a:avLst/>
          </a:prstGeom>
        </p:spPr>
        <p:txBody>
          <a:bodyPr vert="horz"/>
          <a:lstStyle>
            <a:lvl1pPr>
              <a:lnSpc>
                <a:spcPts val="2900"/>
              </a:lnSpc>
              <a:defRPr sz="3000" b="1"/>
            </a:lvl1pPr>
          </a:lstStyle>
          <a:p>
            <a:r>
              <a:rPr lang="en-US" dirty="0"/>
              <a:t>Practice</a:t>
            </a:r>
          </a:p>
        </p:txBody>
      </p:sp>
      <p:sp>
        <p:nvSpPr>
          <p:cNvPr id="43"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729506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4" name="Picture Placeholder 11"/>
          <p:cNvSpPr>
            <a:spLocks noGrp="1"/>
          </p:cNvSpPr>
          <p:nvPr>
            <p:ph type="pic" sz="quarter" idx="37"/>
          </p:nvPr>
        </p:nvSpPr>
        <p:spPr>
          <a:xfrm>
            <a:off x="607465" y="1532911"/>
            <a:ext cx="2981097" cy="2894224"/>
          </a:xfrm>
          <a:prstGeom prst="rect">
            <a:avLst/>
          </a:prstGeom>
        </p:spPr>
        <p:txBody>
          <a:bodyPr vert="horz"/>
          <a:lstStyle>
            <a:lvl1pPr marL="0" indent="0" algn="ctr">
              <a:buNone/>
              <a:defRPr sz="1200"/>
            </a:lvl1pPr>
          </a:lstStyle>
          <a:p>
            <a:pPr lvl="0"/>
            <a:r>
              <a:rPr lang="en-US" noProof="0" dirty="0"/>
              <a:t>Click icon to add picture</a:t>
            </a:r>
          </a:p>
        </p:txBody>
      </p:sp>
      <p:sp>
        <p:nvSpPr>
          <p:cNvPr id="45" name="Text Placeholder 28"/>
          <p:cNvSpPr>
            <a:spLocks noGrp="1"/>
          </p:cNvSpPr>
          <p:nvPr>
            <p:ph type="body" sz="quarter" idx="50" hasCustomPrompt="1"/>
          </p:nvPr>
        </p:nvSpPr>
        <p:spPr>
          <a:xfrm>
            <a:off x="6797294" y="2743200"/>
            <a:ext cx="4578828"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47" name="Picture Placeholder 11"/>
          <p:cNvSpPr>
            <a:spLocks noGrp="1"/>
          </p:cNvSpPr>
          <p:nvPr>
            <p:ph type="pic" sz="quarter" idx="52"/>
          </p:nvPr>
        </p:nvSpPr>
        <p:spPr>
          <a:xfrm>
            <a:off x="3665529"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8" name="Picture Placeholder 11"/>
          <p:cNvSpPr>
            <a:spLocks noGrp="1"/>
          </p:cNvSpPr>
          <p:nvPr>
            <p:ph type="pic" sz="quarter" idx="53"/>
          </p:nvPr>
        </p:nvSpPr>
        <p:spPr>
          <a:xfrm>
            <a:off x="5194561"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1" name="Picture Placeholder 11"/>
          <p:cNvSpPr>
            <a:spLocks noGrp="1"/>
          </p:cNvSpPr>
          <p:nvPr>
            <p:ph type="pic" sz="quarter" idx="56"/>
          </p:nvPr>
        </p:nvSpPr>
        <p:spPr>
          <a:xfrm>
            <a:off x="3665529"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2" name="Picture Placeholder 11"/>
          <p:cNvSpPr>
            <a:spLocks noGrp="1"/>
          </p:cNvSpPr>
          <p:nvPr>
            <p:ph type="pic" sz="quarter" idx="57"/>
          </p:nvPr>
        </p:nvSpPr>
        <p:spPr>
          <a:xfrm>
            <a:off x="5194561"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5" name="Picture Placeholder 11"/>
          <p:cNvSpPr>
            <a:spLocks noGrp="1"/>
          </p:cNvSpPr>
          <p:nvPr>
            <p:ph type="pic" sz="quarter" idx="60"/>
          </p:nvPr>
        </p:nvSpPr>
        <p:spPr>
          <a:xfrm>
            <a:off x="3665529" y="3500877"/>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6" name="Picture Placeholder 11"/>
          <p:cNvSpPr>
            <a:spLocks noGrp="1"/>
          </p:cNvSpPr>
          <p:nvPr>
            <p:ph type="pic" sz="quarter" idx="61"/>
          </p:nvPr>
        </p:nvSpPr>
        <p:spPr>
          <a:xfrm>
            <a:off x="5194561" y="3500877"/>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7" name="Picture Placeholder 11"/>
          <p:cNvSpPr>
            <a:spLocks noGrp="1"/>
          </p:cNvSpPr>
          <p:nvPr>
            <p:ph type="pic" sz="quarter" idx="62"/>
          </p:nvPr>
        </p:nvSpPr>
        <p:spPr>
          <a:xfrm>
            <a:off x="607465"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8" name="Picture Placeholder 11"/>
          <p:cNvSpPr>
            <a:spLocks noGrp="1"/>
          </p:cNvSpPr>
          <p:nvPr>
            <p:ph type="pic" sz="quarter" idx="63"/>
          </p:nvPr>
        </p:nvSpPr>
        <p:spPr>
          <a:xfrm>
            <a:off x="2136497"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9" name="Picture Placeholder 11"/>
          <p:cNvSpPr>
            <a:spLocks noGrp="1"/>
          </p:cNvSpPr>
          <p:nvPr>
            <p:ph type="pic" sz="quarter" idx="64"/>
          </p:nvPr>
        </p:nvSpPr>
        <p:spPr>
          <a:xfrm>
            <a:off x="3665529" y="4484860"/>
            <a:ext cx="2981097"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61" name="Title 1"/>
          <p:cNvSpPr>
            <a:spLocks noGrp="1"/>
          </p:cNvSpPr>
          <p:nvPr>
            <p:ph type="title" hasCustomPrompt="1"/>
          </p:nvPr>
        </p:nvSpPr>
        <p:spPr>
          <a:xfrm>
            <a:off x="6797295" y="1532911"/>
            <a:ext cx="4578828" cy="1210289"/>
          </a:xfrm>
          <a:prstGeom prst="rect">
            <a:avLst/>
          </a:prstGeom>
        </p:spPr>
        <p:txBody>
          <a:bodyPr vert="horz"/>
          <a:lstStyle>
            <a:lvl1pPr>
              <a:lnSpc>
                <a:spcPts val="2900"/>
              </a:lnSpc>
              <a:defRPr sz="3000" b="1"/>
            </a:lvl1pPr>
          </a:lstStyle>
          <a:p>
            <a:r>
              <a:rPr lang="en-US" dirty="0"/>
              <a:t>Practice</a:t>
            </a:r>
          </a:p>
        </p:txBody>
      </p:sp>
      <p:sp>
        <p:nvSpPr>
          <p:cNvPr id="62"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229627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7" name="Picture Placeholder 11"/>
          <p:cNvSpPr>
            <a:spLocks noGrp="1"/>
          </p:cNvSpPr>
          <p:nvPr>
            <p:ph type="pic" sz="quarter" idx="65"/>
          </p:nvPr>
        </p:nvSpPr>
        <p:spPr>
          <a:xfrm>
            <a:off x="607465" y="1532911"/>
            <a:ext cx="2981097" cy="1910241"/>
          </a:xfrm>
          <a:prstGeom prst="rect">
            <a:avLst/>
          </a:prstGeom>
        </p:spPr>
        <p:txBody>
          <a:bodyPr vert="horz"/>
          <a:lstStyle>
            <a:lvl1pPr marL="0" indent="0" algn="ctr">
              <a:buNone/>
              <a:defRPr sz="1200"/>
            </a:lvl1pPr>
          </a:lstStyle>
          <a:p>
            <a:pPr lvl="0"/>
            <a:r>
              <a:rPr lang="en-US" noProof="0" dirty="0"/>
              <a:t>Click icon to add picture</a:t>
            </a:r>
          </a:p>
        </p:txBody>
      </p:sp>
      <p:sp>
        <p:nvSpPr>
          <p:cNvPr id="38" name="Text Placeholder 28"/>
          <p:cNvSpPr>
            <a:spLocks noGrp="1"/>
          </p:cNvSpPr>
          <p:nvPr>
            <p:ph type="body" sz="quarter" idx="50" hasCustomPrompt="1"/>
          </p:nvPr>
        </p:nvSpPr>
        <p:spPr>
          <a:xfrm>
            <a:off x="6797294" y="2743200"/>
            <a:ext cx="4578828"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40" name="Picture Placeholder 11"/>
          <p:cNvSpPr>
            <a:spLocks noGrp="1"/>
          </p:cNvSpPr>
          <p:nvPr>
            <p:ph type="pic" sz="quarter" idx="52"/>
          </p:nvPr>
        </p:nvSpPr>
        <p:spPr>
          <a:xfrm>
            <a:off x="3665529"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1" name="Picture Placeholder 11"/>
          <p:cNvSpPr>
            <a:spLocks noGrp="1"/>
          </p:cNvSpPr>
          <p:nvPr>
            <p:ph type="pic" sz="quarter" idx="53"/>
          </p:nvPr>
        </p:nvSpPr>
        <p:spPr>
          <a:xfrm>
            <a:off x="5194561"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4" name="Picture Placeholder 11"/>
          <p:cNvSpPr>
            <a:spLocks noGrp="1"/>
          </p:cNvSpPr>
          <p:nvPr>
            <p:ph type="pic" sz="quarter" idx="56"/>
          </p:nvPr>
        </p:nvSpPr>
        <p:spPr>
          <a:xfrm>
            <a:off x="3665529"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5" name="Picture Placeholder 11"/>
          <p:cNvSpPr>
            <a:spLocks noGrp="1"/>
          </p:cNvSpPr>
          <p:nvPr>
            <p:ph type="pic" sz="quarter" idx="57"/>
          </p:nvPr>
        </p:nvSpPr>
        <p:spPr>
          <a:xfrm>
            <a:off x="5194561"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6" name="Picture Placeholder 11"/>
          <p:cNvSpPr>
            <a:spLocks noGrp="1"/>
          </p:cNvSpPr>
          <p:nvPr>
            <p:ph type="pic" sz="quarter" idx="58"/>
          </p:nvPr>
        </p:nvSpPr>
        <p:spPr>
          <a:xfrm>
            <a:off x="607465" y="3500877"/>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7" name="Picture Placeholder 11"/>
          <p:cNvSpPr>
            <a:spLocks noGrp="1"/>
          </p:cNvSpPr>
          <p:nvPr>
            <p:ph type="pic" sz="quarter" idx="59"/>
          </p:nvPr>
        </p:nvSpPr>
        <p:spPr>
          <a:xfrm>
            <a:off x="2136497" y="3500877"/>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0" name="Picture Placeholder 11"/>
          <p:cNvSpPr>
            <a:spLocks noGrp="1"/>
          </p:cNvSpPr>
          <p:nvPr>
            <p:ph type="pic" sz="quarter" idx="62"/>
          </p:nvPr>
        </p:nvSpPr>
        <p:spPr>
          <a:xfrm>
            <a:off x="607465"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1" name="Picture Placeholder 11"/>
          <p:cNvSpPr>
            <a:spLocks noGrp="1"/>
          </p:cNvSpPr>
          <p:nvPr>
            <p:ph type="pic" sz="quarter" idx="63"/>
          </p:nvPr>
        </p:nvSpPr>
        <p:spPr>
          <a:xfrm>
            <a:off x="2136497"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53" name="Picture Placeholder 11"/>
          <p:cNvSpPr>
            <a:spLocks noGrp="1"/>
          </p:cNvSpPr>
          <p:nvPr>
            <p:ph type="pic" sz="quarter" idx="70"/>
          </p:nvPr>
        </p:nvSpPr>
        <p:spPr>
          <a:xfrm>
            <a:off x="3665529" y="3500878"/>
            <a:ext cx="2981097" cy="1910241"/>
          </a:xfrm>
          <a:prstGeom prst="rect">
            <a:avLst/>
          </a:prstGeom>
        </p:spPr>
        <p:txBody>
          <a:bodyPr vert="horz"/>
          <a:lstStyle>
            <a:lvl1pPr marL="0" indent="0" algn="ctr">
              <a:buNone/>
              <a:defRPr sz="1200"/>
            </a:lvl1pPr>
          </a:lstStyle>
          <a:p>
            <a:pPr lvl="0"/>
            <a:r>
              <a:rPr lang="en-US" noProof="0" dirty="0"/>
              <a:t>Click icon to add picture</a:t>
            </a:r>
          </a:p>
        </p:txBody>
      </p:sp>
      <p:sp>
        <p:nvSpPr>
          <p:cNvPr id="54" name="Title 1"/>
          <p:cNvSpPr>
            <a:spLocks noGrp="1"/>
          </p:cNvSpPr>
          <p:nvPr>
            <p:ph type="title" hasCustomPrompt="1"/>
          </p:nvPr>
        </p:nvSpPr>
        <p:spPr>
          <a:xfrm>
            <a:off x="6797295" y="1532911"/>
            <a:ext cx="4578828" cy="1210289"/>
          </a:xfrm>
          <a:prstGeom prst="rect">
            <a:avLst/>
          </a:prstGeom>
        </p:spPr>
        <p:txBody>
          <a:bodyPr vert="horz"/>
          <a:lstStyle>
            <a:lvl1pPr>
              <a:lnSpc>
                <a:spcPts val="2900"/>
              </a:lnSpc>
              <a:defRPr sz="3000" b="1"/>
            </a:lvl1pPr>
          </a:lstStyle>
          <a:p>
            <a:r>
              <a:rPr lang="en-US" dirty="0"/>
              <a:t>Practice</a:t>
            </a:r>
          </a:p>
        </p:txBody>
      </p:sp>
      <p:sp>
        <p:nvSpPr>
          <p:cNvPr id="55"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884561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26" name="Picture Placeholder 11"/>
          <p:cNvSpPr>
            <a:spLocks noGrp="1"/>
          </p:cNvSpPr>
          <p:nvPr>
            <p:ph type="pic" sz="quarter" idx="37"/>
          </p:nvPr>
        </p:nvSpPr>
        <p:spPr>
          <a:xfrm>
            <a:off x="607465"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7" name="Text Placeholder 28"/>
          <p:cNvSpPr>
            <a:spLocks noGrp="1"/>
          </p:cNvSpPr>
          <p:nvPr>
            <p:ph type="body" sz="quarter" idx="50" hasCustomPrompt="1"/>
          </p:nvPr>
        </p:nvSpPr>
        <p:spPr>
          <a:xfrm>
            <a:off x="6797294" y="2743200"/>
            <a:ext cx="4578828"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28" name="Picture Placeholder 11"/>
          <p:cNvSpPr>
            <a:spLocks noGrp="1"/>
          </p:cNvSpPr>
          <p:nvPr>
            <p:ph type="pic" sz="quarter" idx="51"/>
          </p:nvPr>
        </p:nvSpPr>
        <p:spPr>
          <a:xfrm>
            <a:off x="2136497"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9" name="Picture Placeholder 11"/>
          <p:cNvSpPr>
            <a:spLocks noGrp="1"/>
          </p:cNvSpPr>
          <p:nvPr>
            <p:ph type="pic" sz="quarter" idx="52"/>
          </p:nvPr>
        </p:nvSpPr>
        <p:spPr>
          <a:xfrm>
            <a:off x="3665529"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0" name="Picture Placeholder 11"/>
          <p:cNvSpPr>
            <a:spLocks noGrp="1"/>
          </p:cNvSpPr>
          <p:nvPr>
            <p:ph type="pic" sz="quarter" idx="53"/>
          </p:nvPr>
        </p:nvSpPr>
        <p:spPr>
          <a:xfrm>
            <a:off x="5194561"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1" name="Picture Placeholder 11"/>
          <p:cNvSpPr>
            <a:spLocks noGrp="1"/>
          </p:cNvSpPr>
          <p:nvPr>
            <p:ph type="pic" sz="quarter" idx="54"/>
          </p:nvPr>
        </p:nvSpPr>
        <p:spPr>
          <a:xfrm>
            <a:off x="607465"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2" name="Picture Placeholder 11"/>
          <p:cNvSpPr>
            <a:spLocks noGrp="1"/>
          </p:cNvSpPr>
          <p:nvPr>
            <p:ph type="pic" sz="quarter" idx="55"/>
          </p:nvPr>
        </p:nvSpPr>
        <p:spPr>
          <a:xfrm>
            <a:off x="2136497"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3" name="Picture Placeholder 11"/>
          <p:cNvSpPr>
            <a:spLocks noGrp="1"/>
          </p:cNvSpPr>
          <p:nvPr>
            <p:ph type="pic" sz="quarter" idx="59"/>
          </p:nvPr>
        </p:nvSpPr>
        <p:spPr>
          <a:xfrm>
            <a:off x="3665529" y="2516894"/>
            <a:ext cx="1452065" cy="1910241"/>
          </a:xfrm>
          <a:prstGeom prst="rect">
            <a:avLst/>
          </a:prstGeom>
        </p:spPr>
        <p:txBody>
          <a:bodyPr vert="horz"/>
          <a:lstStyle>
            <a:lvl1pPr marL="0" indent="0" algn="ctr">
              <a:buNone/>
              <a:defRPr sz="1200"/>
            </a:lvl1pPr>
          </a:lstStyle>
          <a:p>
            <a:pPr lvl="0"/>
            <a:r>
              <a:rPr lang="en-US" noProof="0" dirty="0"/>
              <a:t>Click icon to add picture</a:t>
            </a:r>
          </a:p>
        </p:txBody>
      </p:sp>
      <p:sp>
        <p:nvSpPr>
          <p:cNvPr id="34" name="Picture Placeholder 11"/>
          <p:cNvSpPr>
            <a:spLocks noGrp="1"/>
          </p:cNvSpPr>
          <p:nvPr>
            <p:ph type="pic" sz="quarter" idx="57"/>
          </p:nvPr>
        </p:nvSpPr>
        <p:spPr>
          <a:xfrm>
            <a:off x="5194561"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5" name="Picture Placeholder 11"/>
          <p:cNvSpPr>
            <a:spLocks noGrp="1"/>
          </p:cNvSpPr>
          <p:nvPr>
            <p:ph type="pic" sz="quarter" idx="60"/>
          </p:nvPr>
        </p:nvSpPr>
        <p:spPr>
          <a:xfrm>
            <a:off x="607465" y="3500877"/>
            <a:ext cx="1452065" cy="1910241"/>
          </a:xfrm>
          <a:prstGeom prst="rect">
            <a:avLst/>
          </a:prstGeom>
        </p:spPr>
        <p:txBody>
          <a:bodyPr vert="horz"/>
          <a:lstStyle>
            <a:lvl1pPr marL="0" indent="0" algn="ctr">
              <a:buNone/>
              <a:defRPr sz="1200"/>
            </a:lvl1pPr>
          </a:lstStyle>
          <a:p>
            <a:pPr lvl="0"/>
            <a:r>
              <a:rPr lang="en-US" noProof="0" dirty="0"/>
              <a:t>Click icon to add picture</a:t>
            </a:r>
          </a:p>
        </p:txBody>
      </p:sp>
      <p:sp>
        <p:nvSpPr>
          <p:cNvPr id="36" name="Picture Placeholder 11"/>
          <p:cNvSpPr>
            <a:spLocks noGrp="1"/>
          </p:cNvSpPr>
          <p:nvPr>
            <p:ph type="pic" sz="quarter" idx="61"/>
          </p:nvPr>
        </p:nvSpPr>
        <p:spPr>
          <a:xfrm>
            <a:off x="2136497" y="3500877"/>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8" name="Picture Placeholder 11"/>
          <p:cNvSpPr>
            <a:spLocks noGrp="1"/>
          </p:cNvSpPr>
          <p:nvPr>
            <p:ph type="pic" sz="quarter" idx="63"/>
          </p:nvPr>
        </p:nvSpPr>
        <p:spPr>
          <a:xfrm>
            <a:off x="5194561" y="3500877"/>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0" name="Picture Placeholder 11"/>
          <p:cNvSpPr>
            <a:spLocks noGrp="1"/>
          </p:cNvSpPr>
          <p:nvPr>
            <p:ph type="pic" sz="quarter" idx="65"/>
          </p:nvPr>
        </p:nvSpPr>
        <p:spPr>
          <a:xfrm>
            <a:off x="2136497"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1" name="Picture Placeholder 11"/>
          <p:cNvSpPr>
            <a:spLocks noGrp="1"/>
          </p:cNvSpPr>
          <p:nvPr>
            <p:ph type="pic" sz="quarter" idx="66"/>
          </p:nvPr>
        </p:nvSpPr>
        <p:spPr>
          <a:xfrm>
            <a:off x="3665529"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2" name="Picture Placeholder 11"/>
          <p:cNvSpPr>
            <a:spLocks noGrp="1"/>
          </p:cNvSpPr>
          <p:nvPr>
            <p:ph type="pic" sz="quarter" idx="67"/>
          </p:nvPr>
        </p:nvSpPr>
        <p:spPr>
          <a:xfrm>
            <a:off x="5194561"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3" name="Title 1"/>
          <p:cNvSpPr>
            <a:spLocks noGrp="1"/>
          </p:cNvSpPr>
          <p:nvPr>
            <p:ph type="title" hasCustomPrompt="1"/>
          </p:nvPr>
        </p:nvSpPr>
        <p:spPr>
          <a:xfrm>
            <a:off x="6797295" y="1532911"/>
            <a:ext cx="4578828" cy="1210289"/>
          </a:xfrm>
          <a:prstGeom prst="rect">
            <a:avLst/>
          </a:prstGeom>
        </p:spPr>
        <p:txBody>
          <a:bodyPr vert="horz"/>
          <a:lstStyle>
            <a:lvl1pPr>
              <a:lnSpc>
                <a:spcPts val="2900"/>
              </a:lnSpc>
              <a:defRPr sz="3000" b="1"/>
            </a:lvl1pPr>
          </a:lstStyle>
          <a:p>
            <a:r>
              <a:rPr lang="en-US" dirty="0"/>
              <a:t>Practice</a:t>
            </a:r>
          </a:p>
        </p:txBody>
      </p:sp>
      <p:sp>
        <p:nvSpPr>
          <p:cNvPr id="45"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31673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25" name="Picture Placeholder 11"/>
          <p:cNvSpPr>
            <a:spLocks noGrp="1"/>
          </p:cNvSpPr>
          <p:nvPr>
            <p:ph type="pic" sz="quarter" idx="37"/>
          </p:nvPr>
        </p:nvSpPr>
        <p:spPr>
          <a:xfrm>
            <a:off x="607465"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6" name="Picture Placeholder 11"/>
          <p:cNvSpPr>
            <a:spLocks noGrp="1"/>
          </p:cNvSpPr>
          <p:nvPr>
            <p:ph type="pic" sz="quarter" idx="51"/>
          </p:nvPr>
        </p:nvSpPr>
        <p:spPr>
          <a:xfrm>
            <a:off x="2136497"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7" name="Picture Placeholder 11"/>
          <p:cNvSpPr>
            <a:spLocks noGrp="1"/>
          </p:cNvSpPr>
          <p:nvPr>
            <p:ph type="pic" sz="quarter" idx="52"/>
          </p:nvPr>
        </p:nvSpPr>
        <p:spPr>
          <a:xfrm>
            <a:off x="3665529"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8" name="Picture Placeholder 11"/>
          <p:cNvSpPr>
            <a:spLocks noGrp="1"/>
          </p:cNvSpPr>
          <p:nvPr>
            <p:ph type="pic" sz="quarter" idx="53"/>
          </p:nvPr>
        </p:nvSpPr>
        <p:spPr>
          <a:xfrm>
            <a:off x="5194561"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7" name="Picture Placeholder 11"/>
          <p:cNvSpPr>
            <a:spLocks noGrp="1"/>
          </p:cNvSpPr>
          <p:nvPr>
            <p:ph type="pic" sz="quarter" idx="68"/>
          </p:nvPr>
        </p:nvSpPr>
        <p:spPr>
          <a:xfrm>
            <a:off x="607465"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8" name="Picture Placeholder 11"/>
          <p:cNvSpPr>
            <a:spLocks noGrp="1"/>
          </p:cNvSpPr>
          <p:nvPr>
            <p:ph type="pic" sz="quarter" idx="69"/>
          </p:nvPr>
        </p:nvSpPr>
        <p:spPr>
          <a:xfrm>
            <a:off x="2136497"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9" name="Picture Placeholder 11"/>
          <p:cNvSpPr>
            <a:spLocks noGrp="1"/>
          </p:cNvSpPr>
          <p:nvPr>
            <p:ph type="pic" sz="quarter" idx="70"/>
          </p:nvPr>
        </p:nvSpPr>
        <p:spPr>
          <a:xfrm>
            <a:off x="3665529"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0" name="Picture Placeholder 11"/>
          <p:cNvSpPr>
            <a:spLocks noGrp="1"/>
          </p:cNvSpPr>
          <p:nvPr>
            <p:ph type="pic" sz="quarter" idx="71"/>
          </p:nvPr>
        </p:nvSpPr>
        <p:spPr>
          <a:xfrm>
            <a:off x="5194561"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3" name="Picture Placeholder 11"/>
          <p:cNvSpPr>
            <a:spLocks noGrp="1"/>
          </p:cNvSpPr>
          <p:nvPr>
            <p:ph type="pic" sz="quarter" idx="62"/>
          </p:nvPr>
        </p:nvSpPr>
        <p:spPr>
          <a:xfrm>
            <a:off x="607465" y="2516894"/>
            <a:ext cx="6039161" cy="1910241"/>
          </a:xfrm>
          <a:prstGeom prst="rect">
            <a:avLst/>
          </a:prstGeom>
        </p:spPr>
        <p:txBody>
          <a:bodyPr vert="horz"/>
          <a:lstStyle>
            <a:lvl1pPr marL="0" indent="0" algn="ctr">
              <a:buNone/>
              <a:defRPr sz="1200"/>
            </a:lvl1pPr>
          </a:lstStyle>
          <a:p>
            <a:pPr lvl="0"/>
            <a:r>
              <a:rPr lang="en-US" noProof="0" dirty="0"/>
              <a:t>Click icon to add picture</a:t>
            </a:r>
          </a:p>
        </p:txBody>
      </p:sp>
      <p:sp>
        <p:nvSpPr>
          <p:cNvPr id="45" name="Text Placeholder 28"/>
          <p:cNvSpPr>
            <a:spLocks noGrp="1"/>
          </p:cNvSpPr>
          <p:nvPr>
            <p:ph type="body" sz="quarter" idx="50" hasCustomPrompt="1"/>
          </p:nvPr>
        </p:nvSpPr>
        <p:spPr>
          <a:xfrm>
            <a:off x="6797294" y="2743200"/>
            <a:ext cx="4578828"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46" name="Title 1"/>
          <p:cNvSpPr>
            <a:spLocks noGrp="1"/>
          </p:cNvSpPr>
          <p:nvPr>
            <p:ph type="title" hasCustomPrompt="1"/>
          </p:nvPr>
        </p:nvSpPr>
        <p:spPr>
          <a:xfrm>
            <a:off x="6797295" y="1532911"/>
            <a:ext cx="4578828" cy="1210289"/>
          </a:xfrm>
          <a:prstGeom prst="rect">
            <a:avLst/>
          </a:prstGeom>
        </p:spPr>
        <p:txBody>
          <a:bodyPr vert="horz"/>
          <a:lstStyle>
            <a:lvl1pPr>
              <a:lnSpc>
                <a:spcPts val="2900"/>
              </a:lnSpc>
              <a:defRPr sz="3000" b="1"/>
            </a:lvl1pPr>
          </a:lstStyle>
          <a:p>
            <a:r>
              <a:rPr lang="en-US" dirty="0"/>
              <a:t>Practice</a:t>
            </a:r>
          </a:p>
        </p:txBody>
      </p:sp>
      <p:sp>
        <p:nvSpPr>
          <p:cNvPr id="47"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809622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sp>
        <p:nvSpPr>
          <p:cNvPr id="27" name="Picture Placeholder 11"/>
          <p:cNvSpPr>
            <a:spLocks noGrp="1"/>
          </p:cNvSpPr>
          <p:nvPr>
            <p:ph type="pic" sz="quarter" idx="37"/>
          </p:nvPr>
        </p:nvSpPr>
        <p:spPr>
          <a:xfrm>
            <a:off x="607465"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8" name="Picture Placeholder 11"/>
          <p:cNvSpPr>
            <a:spLocks noGrp="1"/>
          </p:cNvSpPr>
          <p:nvPr>
            <p:ph type="pic" sz="quarter" idx="51"/>
          </p:nvPr>
        </p:nvSpPr>
        <p:spPr>
          <a:xfrm>
            <a:off x="2136497" y="1532911"/>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1" name="Picture Placeholder 11"/>
          <p:cNvSpPr>
            <a:spLocks noGrp="1"/>
          </p:cNvSpPr>
          <p:nvPr>
            <p:ph type="pic" sz="quarter" idx="54"/>
          </p:nvPr>
        </p:nvSpPr>
        <p:spPr>
          <a:xfrm>
            <a:off x="607465"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2" name="Picture Placeholder 11"/>
          <p:cNvSpPr>
            <a:spLocks noGrp="1"/>
          </p:cNvSpPr>
          <p:nvPr>
            <p:ph type="pic" sz="quarter" idx="55"/>
          </p:nvPr>
        </p:nvSpPr>
        <p:spPr>
          <a:xfrm>
            <a:off x="2136497" y="2516894"/>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8" name="Picture Placeholder 11"/>
          <p:cNvSpPr>
            <a:spLocks noGrp="1"/>
          </p:cNvSpPr>
          <p:nvPr>
            <p:ph type="pic" sz="quarter" idx="61"/>
          </p:nvPr>
        </p:nvSpPr>
        <p:spPr>
          <a:xfrm>
            <a:off x="3665529" y="1532911"/>
            <a:ext cx="2981097" cy="2894224"/>
          </a:xfrm>
          <a:prstGeom prst="rect">
            <a:avLst/>
          </a:prstGeom>
        </p:spPr>
        <p:txBody>
          <a:bodyPr vert="horz"/>
          <a:lstStyle>
            <a:lvl1pPr marL="0" indent="0" algn="ctr">
              <a:buNone/>
              <a:defRPr sz="1200"/>
            </a:lvl1pPr>
          </a:lstStyle>
          <a:p>
            <a:pPr lvl="0"/>
            <a:r>
              <a:rPr lang="en-US" noProof="0" dirty="0"/>
              <a:t>Click icon to add picture</a:t>
            </a:r>
          </a:p>
        </p:txBody>
      </p:sp>
      <p:sp>
        <p:nvSpPr>
          <p:cNvPr id="39" name="Picture Placeholder 11"/>
          <p:cNvSpPr>
            <a:spLocks noGrp="1"/>
          </p:cNvSpPr>
          <p:nvPr>
            <p:ph type="pic" sz="quarter" idx="71"/>
          </p:nvPr>
        </p:nvSpPr>
        <p:spPr>
          <a:xfrm>
            <a:off x="607465" y="3500878"/>
            <a:ext cx="2981097" cy="1910241"/>
          </a:xfrm>
          <a:prstGeom prst="rect">
            <a:avLst/>
          </a:prstGeom>
        </p:spPr>
        <p:txBody>
          <a:bodyPr vert="horz"/>
          <a:lstStyle>
            <a:lvl1pPr marL="0" indent="0" algn="ctr">
              <a:buNone/>
              <a:defRPr sz="1200"/>
            </a:lvl1pPr>
          </a:lstStyle>
          <a:p>
            <a:pPr lvl="0"/>
            <a:r>
              <a:rPr lang="en-US" noProof="0" dirty="0"/>
              <a:t>Click icon to add picture</a:t>
            </a:r>
          </a:p>
        </p:txBody>
      </p:sp>
      <p:sp>
        <p:nvSpPr>
          <p:cNvPr id="41" name="Picture Placeholder 11"/>
          <p:cNvSpPr>
            <a:spLocks noGrp="1"/>
          </p:cNvSpPr>
          <p:nvPr>
            <p:ph type="pic" sz="quarter" idx="73"/>
          </p:nvPr>
        </p:nvSpPr>
        <p:spPr>
          <a:xfrm>
            <a:off x="3665529"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2" name="Picture Placeholder 11"/>
          <p:cNvSpPr>
            <a:spLocks noGrp="1"/>
          </p:cNvSpPr>
          <p:nvPr>
            <p:ph type="pic" sz="quarter" idx="74"/>
          </p:nvPr>
        </p:nvSpPr>
        <p:spPr>
          <a:xfrm>
            <a:off x="5194561"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43" name="Text Placeholder 28"/>
          <p:cNvSpPr>
            <a:spLocks noGrp="1"/>
          </p:cNvSpPr>
          <p:nvPr>
            <p:ph type="body" sz="quarter" idx="50" hasCustomPrompt="1"/>
          </p:nvPr>
        </p:nvSpPr>
        <p:spPr>
          <a:xfrm>
            <a:off x="6797294" y="2743200"/>
            <a:ext cx="4578828"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44" name="Title 1"/>
          <p:cNvSpPr>
            <a:spLocks noGrp="1"/>
          </p:cNvSpPr>
          <p:nvPr>
            <p:ph type="title" hasCustomPrompt="1"/>
          </p:nvPr>
        </p:nvSpPr>
        <p:spPr>
          <a:xfrm>
            <a:off x="6797295" y="1532911"/>
            <a:ext cx="4578828" cy="1210289"/>
          </a:xfrm>
          <a:prstGeom prst="rect">
            <a:avLst/>
          </a:prstGeom>
        </p:spPr>
        <p:txBody>
          <a:bodyPr vert="horz"/>
          <a:lstStyle>
            <a:lvl1pPr>
              <a:lnSpc>
                <a:spcPts val="2900"/>
              </a:lnSpc>
              <a:defRPr sz="3000" b="1"/>
            </a:lvl1pPr>
          </a:lstStyle>
          <a:p>
            <a:r>
              <a:rPr lang="en-US" dirty="0"/>
              <a:t>Practice</a:t>
            </a:r>
          </a:p>
        </p:txBody>
      </p:sp>
      <p:sp>
        <p:nvSpPr>
          <p:cNvPr id="45"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71305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7">
    <p:spTree>
      <p:nvGrpSpPr>
        <p:cNvPr id="1" name=""/>
        <p:cNvGrpSpPr/>
        <p:nvPr/>
      </p:nvGrpSpPr>
      <p:grpSpPr>
        <a:xfrm>
          <a:off x="0" y="0"/>
          <a:ext cx="0" cy="0"/>
          <a:chOff x="0" y="0"/>
          <a:chExt cx="0" cy="0"/>
        </a:xfrm>
      </p:grpSpPr>
      <p:sp>
        <p:nvSpPr>
          <p:cNvPr id="25" name="Picture Placeholder 11"/>
          <p:cNvSpPr>
            <a:spLocks noGrp="1"/>
          </p:cNvSpPr>
          <p:nvPr>
            <p:ph type="pic" sz="quarter" idx="65"/>
          </p:nvPr>
        </p:nvSpPr>
        <p:spPr>
          <a:xfrm>
            <a:off x="3665529" y="1532911"/>
            <a:ext cx="2981097" cy="1910241"/>
          </a:xfrm>
          <a:prstGeom prst="rect">
            <a:avLst/>
          </a:prstGeom>
        </p:spPr>
        <p:txBody>
          <a:bodyPr vert="horz"/>
          <a:lstStyle>
            <a:lvl1pPr marL="0" indent="0" algn="ctr">
              <a:buNone/>
              <a:defRPr sz="1200"/>
            </a:lvl1pPr>
          </a:lstStyle>
          <a:p>
            <a:pPr lvl="0"/>
            <a:r>
              <a:rPr lang="en-US" noProof="0" dirty="0"/>
              <a:t>Click icon to add picture</a:t>
            </a:r>
          </a:p>
        </p:txBody>
      </p:sp>
      <p:sp>
        <p:nvSpPr>
          <p:cNvPr id="26" name="Text Placeholder 28"/>
          <p:cNvSpPr>
            <a:spLocks noGrp="1"/>
          </p:cNvSpPr>
          <p:nvPr>
            <p:ph type="body" sz="quarter" idx="50" hasCustomPrompt="1"/>
          </p:nvPr>
        </p:nvSpPr>
        <p:spPr>
          <a:xfrm>
            <a:off x="6797294" y="2743200"/>
            <a:ext cx="4578828" cy="2667918"/>
          </a:xfrm>
          <a:prstGeom prst="rect">
            <a:avLst/>
          </a:prstGeom>
        </p:spPr>
        <p:txBody>
          <a:bodyPr vert="horz"/>
          <a:lstStyle>
            <a:lvl1pPr marL="0" indent="0" algn="l">
              <a:lnSpc>
                <a:spcPts val="2000"/>
              </a:lnSpc>
              <a:buFontTx/>
              <a:buNone/>
              <a:defRPr sz="2000" baseline="0">
                <a:solidFill>
                  <a:schemeClr val="accent2"/>
                </a:solidFill>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en-US" dirty="0"/>
              <a:t>Services List</a:t>
            </a:r>
          </a:p>
        </p:txBody>
      </p:sp>
      <p:sp>
        <p:nvSpPr>
          <p:cNvPr id="27" name="Picture Placeholder 11"/>
          <p:cNvSpPr>
            <a:spLocks noGrp="1"/>
          </p:cNvSpPr>
          <p:nvPr>
            <p:ph type="pic" sz="quarter" idx="66"/>
          </p:nvPr>
        </p:nvSpPr>
        <p:spPr>
          <a:xfrm>
            <a:off x="607465" y="153291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8" name="Picture Placeholder 11"/>
          <p:cNvSpPr>
            <a:spLocks noGrp="1"/>
          </p:cNvSpPr>
          <p:nvPr>
            <p:ph type="pic" sz="quarter" idx="53"/>
          </p:nvPr>
        </p:nvSpPr>
        <p:spPr>
          <a:xfrm>
            <a:off x="2136497" y="153291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29" name="Picture Placeholder 11"/>
          <p:cNvSpPr>
            <a:spLocks noGrp="1"/>
          </p:cNvSpPr>
          <p:nvPr>
            <p:ph type="pic" sz="quarter" idx="67"/>
          </p:nvPr>
        </p:nvSpPr>
        <p:spPr>
          <a:xfrm>
            <a:off x="607465" y="2516893"/>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0" name="Picture Placeholder 11"/>
          <p:cNvSpPr>
            <a:spLocks noGrp="1"/>
          </p:cNvSpPr>
          <p:nvPr>
            <p:ph type="pic" sz="quarter" idx="68"/>
          </p:nvPr>
        </p:nvSpPr>
        <p:spPr>
          <a:xfrm>
            <a:off x="2136497" y="2516893"/>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1" name="Picture Placeholder 11"/>
          <p:cNvSpPr>
            <a:spLocks noGrp="1"/>
          </p:cNvSpPr>
          <p:nvPr>
            <p:ph type="pic" sz="quarter" idx="69"/>
          </p:nvPr>
        </p:nvSpPr>
        <p:spPr>
          <a:xfrm>
            <a:off x="3665529" y="3500877"/>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2" name="Picture Placeholder 11"/>
          <p:cNvSpPr>
            <a:spLocks noGrp="1"/>
          </p:cNvSpPr>
          <p:nvPr>
            <p:ph type="pic" sz="quarter" idx="70"/>
          </p:nvPr>
        </p:nvSpPr>
        <p:spPr>
          <a:xfrm>
            <a:off x="5194561" y="3500877"/>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3" name="Picture Placeholder 11"/>
          <p:cNvSpPr>
            <a:spLocks noGrp="1"/>
          </p:cNvSpPr>
          <p:nvPr>
            <p:ph type="pic" sz="quarter" idx="62"/>
          </p:nvPr>
        </p:nvSpPr>
        <p:spPr>
          <a:xfrm>
            <a:off x="3665529"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4" name="Picture Placeholder 11"/>
          <p:cNvSpPr>
            <a:spLocks noGrp="1"/>
          </p:cNvSpPr>
          <p:nvPr>
            <p:ph type="pic" sz="quarter" idx="63"/>
          </p:nvPr>
        </p:nvSpPr>
        <p:spPr>
          <a:xfrm>
            <a:off x="5194561" y="4484860"/>
            <a:ext cx="1452065" cy="926258"/>
          </a:xfrm>
          <a:prstGeom prst="rect">
            <a:avLst/>
          </a:prstGeom>
        </p:spPr>
        <p:txBody>
          <a:bodyPr vert="horz"/>
          <a:lstStyle>
            <a:lvl1pPr marL="0" indent="0" algn="ctr">
              <a:buNone/>
              <a:defRPr sz="1200"/>
            </a:lvl1pPr>
          </a:lstStyle>
          <a:p>
            <a:pPr lvl="0"/>
            <a:r>
              <a:rPr lang="en-US" noProof="0" dirty="0"/>
              <a:t>Click icon to add picture</a:t>
            </a:r>
          </a:p>
        </p:txBody>
      </p:sp>
      <p:sp>
        <p:nvSpPr>
          <p:cNvPr id="35" name="Picture Placeholder 11"/>
          <p:cNvSpPr>
            <a:spLocks noGrp="1"/>
          </p:cNvSpPr>
          <p:nvPr>
            <p:ph type="pic" sz="quarter" idx="71"/>
          </p:nvPr>
        </p:nvSpPr>
        <p:spPr>
          <a:xfrm>
            <a:off x="607465" y="3500878"/>
            <a:ext cx="2981097" cy="1910241"/>
          </a:xfrm>
          <a:prstGeom prst="rect">
            <a:avLst/>
          </a:prstGeom>
        </p:spPr>
        <p:txBody>
          <a:bodyPr vert="horz"/>
          <a:lstStyle>
            <a:lvl1pPr marL="0" indent="0" algn="ctr">
              <a:buNone/>
              <a:defRPr sz="1200"/>
            </a:lvl1pPr>
          </a:lstStyle>
          <a:p>
            <a:pPr lvl="0"/>
            <a:r>
              <a:rPr lang="en-US" noProof="0" dirty="0"/>
              <a:t>Click icon to add picture</a:t>
            </a:r>
          </a:p>
        </p:txBody>
      </p:sp>
      <p:sp>
        <p:nvSpPr>
          <p:cNvPr id="36" name="Title 1"/>
          <p:cNvSpPr>
            <a:spLocks noGrp="1"/>
          </p:cNvSpPr>
          <p:nvPr>
            <p:ph type="title" hasCustomPrompt="1"/>
          </p:nvPr>
        </p:nvSpPr>
        <p:spPr>
          <a:xfrm>
            <a:off x="6797295" y="1532911"/>
            <a:ext cx="4578828" cy="1210289"/>
          </a:xfrm>
          <a:prstGeom prst="rect">
            <a:avLst/>
          </a:prstGeom>
        </p:spPr>
        <p:txBody>
          <a:bodyPr vert="horz"/>
          <a:lstStyle>
            <a:lvl1pPr>
              <a:lnSpc>
                <a:spcPts val="2900"/>
              </a:lnSpc>
              <a:defRPr sz="3000" b="1"/>
            </a:lvl1pPr>
          </a:lstStyle>
          <a:p>
            <a:r>
              <a:rPr lang="en-US" dirty="0"/>
              <a:t>Practice</a:t>
            </a:r>
          </a:p>
        </p:txBody>
      </p:sp>
      <p:sp>
        <p:nvSpPr>
          <p:cNvPr id="37"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777649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actice Grid 1">
    <p:spTree>
      <p:nvGrpSpPr>
        <p:cNvPr id="1" name=""/>
        <p:cNvGrpSpPr/>
        <p:nvPr/>
      </p:nvGrpSpPr>
      <p:grpSpPr>
        <a:xfrm>
          <a:off x="0" y="0"/>
          <a:ext cx="0" cy="0"/>
          <a:chOff x="0" y="0"/>
          <a:chExt cx="0" cy="0"/>
        </a:xfrm>
      </p:grpSpPr>
      <p:sp>
        <p:nvSpPr>
          <p:cNvPr id="5" name="Picture Placeholder 11"/>
          <p:cNvSpPr>
            <a:spLocks noGrp="1"/>
          </p:cNvSpPr>
          <p:nvPr>
            <p:ph type="pic" sz="quarter" idx="37"/>
          </p:nvPr>
        </p:nvSpPr>
        <p:spPr>
          <a:xfrm>
            <a:off x="609600" y="1295400"/>
            <a:ext cx="3979464" cy="4942743"/>
          </a:xfrm>
          <a:prstGeom prst="rect">
            <a:avLst/>
          </a:prstGeom>
        </p:spPr>
        <p:txBody>
          <a:bodyPr vert="horz"/>
          <a:lstStyle>
            <a:lvl1pPr marL="0" indent="0" algn="ctr">
              <a:buNone/>
              <a:defRPr sz="1200"/>
            </a:lvl1pPr>
          </a:lstStyle>
          <a:p>
            <a:pPr lvl="0"/>
            <a:r>
              <a:rPr lang="en-US" noProof="0" dirty="0"/>
              <a:t>Click icon to add picture</a:t>
            </a:r>
          </a:p>
        </p:txBody>
      </p:sp>
      <p:sp>
        <p:nvSpPr>
          <p:cNvPr id="6" name="Picture Placeholder 11"/>
          <p:cNvSpPr>
            <a:spLocks noGrp="1"/>
          </p:cNvSpPr>
          <p:nvPr>
            <p:ph type="pic" sz="quarter" idx="41"/>
          </p:nvPr>
        </p:nvSpPr>
        <p:spPr>
          <a:xfrm>
            <a:off x="4637852" y="1295396"/>
            <a:ext cx="2658269" cy="1206505"/>
          </a:xfrm>
          <a:prstGeom prst="rect">
            <a:avLst/>
          </a:prstGeom>
        </p:spPr>
        <p:txBody>
          <a:bodyPr vert="horz"/>
          <a:lstStyle>
            <a:lvl1pPr marL="0" indent="0" algn="ctr">
              <a:buNone/>
              <a:defRPr sz="1200"/>
            </a:lvl1pPr>
          </a:lstStyle>
          <a:p>
            <a:pPr lvl="0"/>
            <a:r>
              <a:rPr lang="en-US" noProof="0" dirty="0"/>
              <a:t>Click icon to add picture</a:t>
            </a:r>
          </a:p>
        </p:txBody>
      </p:sp>
      <p:sp>
        <p:nvSpPr>
          <p:cNvPr id="22" name="Picture Placeholder 11"/>
          <p:cNvSpPr>
            <a:spLocks noGrp="1"/>
          </p:cNvSpPr>
          <p:nvPr>
            <p:ph type="pic" sz="quarter" idx="52"/>
          </p:nvPr>
        </p:nvSpPr>
        <p:spPr>
          <a:xfrm>
            <a:off x="4637852" y="2539996"/>
            <a:ext cx="2658269" cy="1206505"/>
          </a:xfrm>
          <a:prstGeom prst="rect">
            <a:avLst/>
          </a:prstGeom>
        </p:spPr>
        <p:txBody>
          <a:bodyPr vert="horz"/>
          <a:lstStyle>
            <a:lvl1pPr marL="0" indent="0" algn="ctr">
              <a:buNone/>
              <a:defRPr sz="1200"/>
            </a:lvl1pPr>
          </a:lstStyle>
          <a:p>
            <a:pPr lvl="0"/>
            <a:r>
              <a:rPr lang="en-US" noProof="0" dirty="0"/>
              <a:t>Click icon to add picture</a:t>
            </a:r>
          </a:p>
        </p:txBody>
      </p:sp>
      <p:sp>
        <p:nvSpPr>
          <p:cNvPr id="23" name="Picture Placeholder 11"/>
          <p:cNvSpPr>
            <a:spLocks noGrp="1"/>
          </p:cNvSpPr>
          <p:nvPr>
            <p:ph type="pic" sz="quarter" idx="53"/>
          </p:nvPr>
        </p:nvSpPr>
        <p:spPr>
          <a:xfrm>
            <a:off x="4637852" y="3787034"/>
            <a:ext cx="2658269" cy="1206505"/>
          </a:xfrm>
          <a:prstGeom prst="rect">
            <a:avLst/>
          </a:prstGeom>
        </p:spPr>
        <p:txBody>
          <a:bodyPr vert="horz"/>
          <a:lstStyle>
            <a:lvl1pPr marL="0" indent="0" algn="ctr">
              <a:buNone/>
              <a:defRPr sz="1200"/>
            </a:lvl1pPr>
          </a:lstStyle>
          <a:p>
            <a:pPr lvl="0"/>
            <a:r>
              <a:rPr lang="en-US" noProof="0" dirty="0"/>
              <a:t>Click icon to add picture</a:t>
            </a:r>
          </a:p>
        </p:txBody>
      </p:sp>
      <p:sp>
        <p:nvSpPr>
          <p:cNvPr id="24" name="Picture Placeholder 11"/>
          <p:cNvSpPr>
            <a:spLocks noGrp="1"/>
          </p:cNvSpPr>
          <p:nvPr>
            <p:ph type="pic" sz="quarter" idx="54"/>
          </p:nvPr>
        </p:nvSpPr>
        <p:spPr>
          <a:xfrm>
            <a:off x="4637852" y="5031639"/>
            <a:ext cx="2658269" cy="1206505"/>
          </a:xfrm>
          <a:prstGeom prst="rect">
            <a:avLst/>
          </a:prstGeom>
        </p:spPr>
        <p:txBody>
          <a:bodyPr vert="horz"/>
          <a:lstStyle>
            <a:lvl1pPr marL="0" indent="0" algn="ctr">
              <a:buNone/>
              <a:defRPr sz="1200"/>
            </a:lvl1pPr>
          </a:lstStyle>
          <a:p>
            <a:pPr lvl="0"/>
            <a:r>
              <a:rPr lang="en-US" noProof="0" dirty="0"/>
              <a:t>Click icon to add picture</a:t>
            </a:r>
          </a:p>
        </p:txBody>
      </p:sp>
      <p:sp>
        <p:nvSpPr>
          <p:cNvPr id="26" name="Text Placeholder 29"/>
          <p:cNvSpPr>
            <a:spLocks noGrp="1"/>
          </p:cNvSpPr>
          <p:nvPr>
            <p:ph type="body" sz="quarter" idx="45" hasCustomPrompt="1"/>
          </p:nvPr>
        </p:nvSpPr>
        <p:spPr>
          <a:xfrm>
            <a:off x="7477299" y="1295400"/>
            <a:ext cx="4105101" cy="297882"/>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28" name="Text Placeholder 33"/>
          <p:cNvSpPr>
            <a:spLocks noGrp="1"/>
          </p:cNvSpPr>
          <p:nvPr>
            <p:ph type="body" sz="quarter" idx="47" hasCustomPrompt="1"/>
          </p:nvPr>
        </p:nvSpPr>
        <p:spPr>
          <a:xfrm>
            <a:off x="7477299" y="1846993"/>
            <a:ext cx="4105101" cy="159107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9" name="Text Placeholder 29"/>
          <p:cNvSpPr>
            <a:spLocks noGrp="1"/>
          </p:cNvSpPr>
          <p:nvPr>
            <p:ph type="body" sz="quarter" idx="48" hasCustomPrompt="1"/>
          </p:nvPr>
        </p:nvSpPr>
        <p:spPr>
          <a:xfrm>
            <a:off x="7477299" y="3787033"/>
            <a:ext cx="4105101" cy="297882"/>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31" name="Text Placeholder 33"/>
          <p:cNvSpPr>
            <a:spLocks noGrp="1"/>
          </p:cNvSpPr>
          <p:nvPr>
            <p:ph type="body" sz="quarter" idx="50" hasCustomPrompt="1"/>
          </p:nvPr>
        </p:nvSpPr>
        <p:spPr>
          <a:xfrm>
            <a:off x="7477299" y="4338626"/>
            <a:ext cx="4105101" cy="189951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 name="TextBox 1"/>
          <p:cNvSpPr txBox="1"/>
          <p:nvPr userDrawn="1"/>
        </p:nvSpPr>
        <p:spPr>
          <a:xfrm>
            <a:off x="7477299" y="1616373"/>
            <a:ext cx="638316" cy="271869"/>
          </a:xfrm>
          <a:prstGeom prst="rect">
            <a:avLst/>
          </a:prstGeom>
          <a:noFill/>
        </p:spPr>
        <p:txBody>
          <a:bodyPr wrap="none" rtlCol="0">
            <a:spAutoFit/>
          </a:bodyPr>
          <a:lstStyle/>
          <a:p>
            <a:pPr>
              <a:lnSpc>
                <a:spcPts val="1360"/>
              </a:lnSpc>
            </a:pPr>
            <a:r>
              <a:rPr lang="en-US" sz="1800" dirty="0">
                <a:solidFill>
                  <a:schemeClr val="accent2">
                    <a:lumMod val="75000"/>
                  </a:schemeClr>
                </a:solidFill>
              </a:rPr>
              <a:t>(left)</a:t>
            </a:r>
          </a:p>
        </p:txBody>
      </p:sp>
      <p:sp>
        <p:nvSpPr>
          <p:cNvPr id="17" name="TextBox 16"/>
          <p:cNvSpPr txBox="1"/>
          <p:nvPr userDrawn="1"/>
        </p:nvSpPr>
        <p:spPr>
          <a:xfrm>
            <a:off x="7477299" y="4109500"/>
            <a:ext cx="756938" cy="271869"/>
          </a:xfrm>
          <a:prstGeom prst="rect">
            <a:avLst/>
          </a:prstGeom>
          <a:noFill/>
        </p:spPr>
        <p:txBody>
          <a:bodyPr wrap="none" rtlCol="0">
            <a:spAutoFit/>
          </a:bodyPr>
          <a:lstStyle/>
          <a:p>
            <a:pPr>
              <a:lnSpc>
                <a:spcPts val="1360"/>
              </a:lnSpc>
            </a:pPr>
            <a:r>
              <a:rPr lang="en-US" sz="1800" dirty="0">
                <a:solidFill>
                  <a:schemeClr val="accent2">
                    <a:lumMod val="75000"/>
                  </a:schemeClr>
                </a:solidFill>
              </a:rPr>
              <a:t>(right)</a:t>
            </a:r>
          </a:p>
        </p:txBody>
      </p:sp>
      <p:sp>
        <p:nvSpPr>
          <p:cNvPr id="3" name="Title 2"/>
          <p:cNvSpPr>
            <a:spLocks noGrp="1"/>
          </p:cNvSpPr>
          <p:nvPr>
            <p:ph type="title" hasCustomPrompt="1"/>
          </p:nvPr>
        </p:nvSpPr>
        <p:spPr/>
        <p:txBody>
          <a:bodyPr anchor="t" anchorCtr="0"/>
          <a:lstStyle/>
          <a:p>
            <a:r>
              <a:rPr lang="en-US" dirty="0"/>
              <a:t>Practice Area Title</a:t>
            </a:r>
          </a:p>
        </p:txBody>
      </p:sp>
      <p:sp>
        <p:nvSpPr>
          <p:cNvPr id="21" name="Text Placeholder 21"/>
          <p:cNvSpPr>
            <a:spLocks noGrp="1"/>
          </p:cNvSpPr>
          <p:nvPr>
            <p:ph type="body" sz="quarter" idx="55" hasCustomPrompt="1"/>
          </p:nvPr>
        </p:nvSpPr>
        <p:spPr>
          <a:xfrm>
            <a:off x="609601" y="6467088"/>
            <a:ext cx="10972800" cy="267450"/>
          </a:xfrm>
          <a:prstGeom prst="rect">
            <a:avLst/>
          </a:prstGeom>
        </p:spPr>
        <p:txBody>
          <a:bodyPr vert="horz">
            <a:normAutofit/>
          </a:bodyPr>
          <a:lstStyle>
            <a:lvl1pPr algn="r">
              <a:defRPr sz="900" baseline="0">
                <a:solidFill>
                  <a:schemeClr val="accent4">
                    <a:lumMod val="75000"/>
                  </a:schemeClr>
                </a:solidFill>
              </a:defRPr>
            </a:lvl1pPr>
          </a:lstStyle>
          <a:p>
            <a:pPr lvl="0"/>
            <a:r>
              <a:rPr lang="en-US" dirty="0"/>
              <a:t>Click to add image credit.</a:t>
            </a:r>
          </a:p>
        </p:txBody>
      </p:sp>
      <p:sp>
        <p:nvSpPr>
          <p:cNvPr id="16"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294331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1 (Photo Grid)">
    <p:spTree>
      <p:nvGrpSpPr>
        <p:cNvPr id="1" name=""/>
        <p:cNvGrpSpPr/>
        <p:nvPr/>
      </p:nvGrpSpPr>
      <p:grpSpPr>
        <a:xfrm>
          <a:off x="0" y="0"/>
          <a:ext cx="0" cy="0"/>
          <a:chOff x="0" y="0"/>
          <a:chExt cx="0" cy="0"/>
        </a:xfrm>
      </p:grpSpPr>
      <p:sp>
        <p:nvSpPr>
          <p:cNvPr id="14" name="Title 2"/>
          <p:cNvSpPr>
            <a:spLocks noGrp="1"/>
          </p:cNvSpPr>
          <p:nvPr>
            <p:ph type="title"/>
          </p:nvPr>
        </p:nvSpPr>
        <p:spPr>
          <a:xfrm>
            <a:off x="5212693" y="3505200"/>
            <a:ext cx="6369708" cy="609600"/>
          </a:xfrm>
          <a:prstGeom prst="rect">
            <a:avLst/>
          </a:prstGeom>
        </p:spPr>
        <p:txBody>
          <a:bodyPr vert="horz"/>
          <a:lstStyle>
            <a:lvl1pPr algn="r">
              <a:defRPr/>
            </a:lvl1pPr>
          </a:lstStyle>
          <a:p>
            <a:r>
              <a:rPr lang="en-US"/>
              <a:t>Click to edit Master title style</a:t>
            </a:r>
            <a:endParaRPr lang="en-US" dirty="0"/>
          </a:p>
        </p:txBody>
      </p:sp>
      <p:sp>
        <p:nvSpPr>
          <p:cNvPr id="17"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4" name="Picture Placeholder 3"/>
          <p:cNvSpPr>
            <a:spLocks noGrp="1"/>
          </p:cNvSpPr>
          <p:nvPr>
            <p:ph type="pic" sz="quarter" idx="17"/>
          </p:nvPr>
        </p:nvSpPr>
        <p:spPr>
          <a:xfrm>
            <a:off x="0" y="0"/>
            <a:ext cx="5215467" cy="6858000"/>
          </a:xfrm>
        </p:spPr>
        <p:txBody>
          <a:bodyPr/>
          <a:lstStyle/>
          <a:p>
            <a:r>
              <a:rPr lang="en-US" dirty="0"/>
              <a:t>Click icon to add picture</a:t>
            </a:r>
          </a:p>
        </p:txBody>
      </p:sp>
      <p:sp>
        <p:nvSpPr>
          <p:cNvPr id="18" name="Text Placeholder 9"/>
          <p:cNvSpPr>
            <a:spLocks noGrp="1"/>
          </p:cNvSpPr>
          <p:nvPr>
            <p:ph type="body" sz="quarter" idx="13"/>
          </p:nvPr>
        </p:nvSpPr>
        <p:spPr>
          <a:xfrm>
            <a:off x="5206465" y="4114800"/>
            <a:ext cx="6375935"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0" name="Text Placeholder 9"/>
          <p:cNvSpPr>
            <a:spLocks noGrp="1"/>
          </p:cNvSpPr>
          <p:nvPr>
            <p:ph type="body" sz="quarter" idx="14"/>
          </p:nvPr>
        </p:nvSpPr>
        <p:spPr>
          <a:xfrm>
            <a:off x="5212693" y="4514795"/>
            <a:ext cx="6369708"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Text Placeholder 9"/>
          <p:cNvSpPr>
            <a:spLocks noGrp="1"/>
          </p:cNvSpPr>
          <p:nvPr>
            <p:ph type="body" sz="quarter" idx="15"/>
          </p:nvPr>
        </p:nvSpPr>
        <p:spPr>
          <a:xfrm>
            <a:off x="5212693" y="4914790"/>
            <a:ext cx="6369708"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Text Placeholder 9"/>
          <p:cNvSpPr>
            <a:spLocks noGrp="1"/>
          </p:cNvSpPr>
          <p:nvPr>
            <p:ph type="body" sz="quarter" idx="16"/>
          </p:nvPr>
        </p:nvSpPr>
        <p:spPr>
          <a:xfrm>
            <a:off x="5212693" y="5314786"/>
            <a:ext cx="6369708"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639668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actice Grid 2">
    <p:spTree>
      <p:nvGrpSpPr>
        <p:cNvPr id="1" name=""/>
        <p:cNvGrpSpPr/>
        <p:nvPr/>
      </p:nvGrpSpPr>
      <p:grpSpPr>
        <a:xfrm>
          <a:off x="0" y="0"/>
          <a:ext cx="0" cy="0"/>
          <a:chOff x="0" y="0"/>
          <a:chExt cx="0" cy="0"/>
        </a:xfrm>
      </p:grpSpPr>
      <p:sp>
        <p:nvSpPr>
          <p:cNvPr id="5" name="Picture Placeholder 11"/>
          <p:cNvSpPr>
            <a:spLocks noGrp="1"/>
          </p:cNvSpPr>
          <p:nvPr>
            <p:ph type="pic" sz="quarter" idx="44"/>
          </p:nvPr>
        </p:nvSpPr>
        <p:spPr>
          <a:xfrm>
            <a:off x="4004733" y="1295398"/>
            <a:ext cx="3298152" cy="4942745"/>
          </a:xfrm>
          <a:prstGeom prst="rect">
            <a:avLst/>
          </a:prstGeom>
        </p:spPr>
        <p:txBody>
          <a:bodyPr vert="horz"/>
          <a:lstStyle>
            <a:lvl1pPr marL="0" indent="0" algn="ctr">
              <a:buNone/>
              <a:defRPr sz="1200"/>
            </a:lvl1pPr>
          </a:lstStyle>
          <a:p>
            <a:pPr lvl="0"/>
            <a:r>
              <a:rPr lang="en-US" noProof="0" dirty="0"/>
              <a:t>Click icon to add picture</a:t>
            </a:r>
          </a:p>
        </p:txBody>
      </p:sp>
      <p:sp>
        <p:nvSpPr>
          <p:cNvPr id="20" name="Picture Placeholder 11"/>
          <p:cNvSpPr>
            <a:spLocks noGrp="1"/>
          </p:cNvSpPr>
          <p:nvPr>
            <p:ph type="pic" sz="quarter" idx="51"/>
          </p:nvPr>
        </p:nvSpPr>
        <p:spPr>
          <a:xfrm>
            <a:off x="609600" y="1295400"/>
            <a:ext cx="3344333" cy="4942742"/>
          </a:xfrm>
          <a:prstGeom prst="rect">
            <a:avLst/>
          </a:prstGeom>
        </p:spPr>
        <p:txBody>
          <a:bodyPr vert="horz"/>
          <a:lstStyle>
            <a:lvl1pPr marL="0" indent="0" algn="ctr">
              <a:buNone/>
              <a:defRPr sz="1200"/>
            </a:lvl1pPr>
          </a:lstStyle>
          <a:p>
            <a:pPr lvl="0"/>
            <a:r>
              <a:rPr lang="en-US" noProof="0" dirty="0"/>
              <a:t>Click icon to add picture</a:t>
            </a:r>
          </a:p>
        </p:txBody>
      </p:sp>
      <p:sp>
        <p:nvSpPr>
          <p:cNvPr id="12" name="Text Placeholder 21"/>
          <p:cNvSpPr>
            <a:spLocks noGrp="1"/>
          </p:cNvSpPr>
          <p:nvPr>
            <p:ph type="body" sz="quarter" idx="55" hasCustomPrompt="1"/>
          </p:nvPr>
        </p:nvSpPr>
        <p:spPr>
          <a:xfrm>
            <a:off x="609601" y="6467088"/>
            <a:ext cx="10972800" cy="267450"/>
          </a:xfrm>
          <a:prstGeom prst="rect">
            <a:avLst/>
          </a:prstGeom>
        </p:spPr>
        <p:txBody>
          <a:bodyPr vert="horz">
            <a:normAutofit/>
          </a:bodyPr>
          <a:lstStyle>
            <a:lvl1pPr algn="r">
              <a:defRPr sz="900" baseline="0">
                <a:solidFill>
                  <a:schemeClr val="accent4">
                    <a:lumMod val="75000"/>
                  </a:schemeClr>
                </a:solidFill>
              </a:defRPr>
            </a:lvl1pPr>
          </a:lstStyle>
          <a:p>
            <a:pPr lvl="0"/>
            <a:r>
              <a:rPr lang="en-US" dirty="0"/>
              <a:t>Click to add image credit.</a:t>
            </a:r>
          </a:p>
        </p:txBody>
      </p:sp>
      <p:sp>
        <p:nvSpPr>
          <p:cNvPr id="2" name="Title 1"/>
          <p:cNvSpPr>
            <a:spLocks noGrp="1"/>
          </p:cNvSpPr>
          <p:nvPr>
            <p:ph type="title" hasCustomPrompt="1"/>
          </p:nvPr>
        </p:nvSpPr>
        <p:spPr/>
        <p:txBody>
          <a:bodyPr anchor="t" anchorCtr="0"/>
          <a:lstStyle/>
          <a:p>
            <a:r>
              <a:rPr lang="en-US" dirty="0"/>
              <a:t>Practice Area Title</a:t>
            </a:r>
          </a:p>
        </p:txBody>
      </p:sp>
      <p:sp>
        <p:nvSpPr>
          <p:cNvPr id="14" name="Subtitle 2"/>
          <p:cNvSpPr>
            <a:spLocks noGrp="1"/>
          </p:cNvSpPr>
          <p:nvPr>
            <p:ph type="subTitle" idx="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21" name="Text Placeholder 29"/>
          <p:cNvSpPr>
            <a:spLocks noGrp="1"/>
          </p:cNvSpPr>
          <p:nvPr>
            <p:ph type="body" sz="quarter" idx="45" hasCustomPrompt="1"/>
          </p:nvPr>
        </p:nvSpPr>
        <p:spPr>
          <a:xfrm>
            <a:off x="7477299" y="1295400"/>
            <a:ext cx="4105101" cy="669934"/>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22" name="Text Placeholder 33"/>
          <p:cNvSpPr>
            <a:spLocks noGrp="1"/>
          </p:cNvSpPr>
          <p:nvPr>
            <p:ph type="body" sz="quarter" idx="47" hasCustomPrompt="1"/>
          </p:nvPr>
        </p:nvSpPr>
        <p:spPr>
          <a:xfrm>
            <a:off x="7477299" y="2195955"/>
            <a:ext cx="4105101" cy="159107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3" name="Text Placeholder 29"/>
          <p:cNvSpPr>
            <a:spLocks noGrp="1"/>
          </p:cNvSpPr>
          <p:nvPr>
            <p:ph type="body" sz="quarter" idx="48" hasCustomPrompt="1"/>
          </p:nvPr>
        </p:nvSpPr>
        <p:spPr>
          <a:xfrm>
            <a:off x="7477299" y="3787033"/>
            <a:ext cx="4105101" cy="637107"/>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24" name="Text Placeholder 33"/>
          <p:cNvSpPr>
            <a:spLocks noGrp="1"/>
          </p:cNvSpPr>
          <p:nvPr>
            <p:ph type="body" sz="quarter" idx="50" hasCustomPrompt="1"/>
          </p:nvPr>
        </p:nvSpPr>
        <p:spPr>
          <a:xfrm>
            <a:off x="7477299" y="4653267"/>
            <a:ext cx="4105101" cy="159408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5" name="TextBox 24"/>
          <p:cNvSpPr txBox="1"/>
          <p:nvPr userDrawn="1"/>
        </p:nvSpPr>
        <p:spPr>
          <a:xfrm>
            <a:off x="7477299" y="1965335"/>
            <a:ext cx="638316" cy="271869"/>
          </a:xfrm>
          <a:prstGeom prst="rect">
            <a:avLst/>
          </a:prstGeom>
          <a:noFill/>
        </p:spPr>
        <p:txBody>
          <a:bodyPr wrap="none" rtlCol="0">
            <a:spAutoFit/>
          </a:bodyPr>
          <a:lstStyle/>
          <a:p>
            <a:pPr>
              <a:lnSpc>
                <a:spcPts val="1360"/>
              </a:lnSpc>
            </a:pPr>
            <a:r>
              <a:rPr lang="en-US" sz="1800" dirty="0">
                <a:solidFill>
                  <a:schemeClr val="accent2">
                    <a:lumMod val="75000"/>
                  </a:schemeClr>
                </a:solidFill>
              </a:rPr>
              <a:t>(left)</a:t>
            </a:r>
          </a:p>
        </p:txBody>
      </p:sp>
      <p:sp>
        <p:nvSpPr>
          <p:cNvPr id="26" name="TextBox 25"/>
          <p:cNvSpPr txBox="1"/>
          <p:nvPr userDrawn="1"/>
        </p:nvSpPr>
        <p:spPr>
          <a:xfrm>
            <a:off x="7477299" y="4424141"/>
            <a:ext cx="756938" cy="271869"/>
          </a:xfrm>
          <a:prstGeom prst="rect">
            <a:avLst/>
          </a:prstGeom>
          <a:noFill/>
        </p:spPr>
        <p:txBody>
          <a:bodyPr wrap="none" rtlCol="0">
            <a:spAutoFit/>
          </a:bodyPr>
          <a:lstStyle/>
          <a:p>
            <a:pPr>
              <a:lnSpc>
                <a:spcPts val="1360"/>
              </a:lnSpc>
            </a:pPr>
            <a:r>
              <a:rPr lang="en-US" sz="1800" dirty="0">
                <a:solidFill>
                  <a:schemeClr val="accent2">
                    <a:lumMod val="75000"/>
                  </a:schemeClr>
                </a:solidFill>
              </a:rPr>
              <a:t>(right)</a:t>
            </a:r>
          </a:p>
        </p:txBody>
      </p:sp>
      <p:sp>
        <p:nvSpPr>
          <p:cNvPr id="15"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394390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actice Grid 3">
    <p:spTree>
      <p:nvGrpSpPr>
        <p:cNvPr id="1" name=""/>
        <p:cNvGrpSpPr/>
        <p:nvPr/>
      </p:nvGrpSpPr>
      <p:grpSpPr>
        <a:xfrm>
          <a:off x="0" y="0"/>
          <a:ext cx="0" cy="0"/>
          <a:chOff x="0" y="0"/>
          <a:chExt cx="0" cy="0"/>
        </a:xfrm>
      </p:grpSpPr>
      <p:sp>
        <p:nvSpPr>
          <p:cNvPr id="19" name="Picture Placeholder 11"/>
          <p:cNvSpPr>
            <a:spLocks noGrp="1"/>
          </p:cNvSpPr>
          <p:nvPr>
            <p:ph type="pic" sz="quarter" idx="41"/>
          </p:nvPr>
        </p:nvSpPr>
        <p:spPr>
          <a:xfrm>
            <a:off x="2260600" y="1295400"/>
            <a:ext cx="5042285" cy="2157730"/>
          </a:xfrm>
          <a:prstGeom prst="rect">
            <a:avLst/>
          </a:prstGeom>
        </p:spPr>
        <p:txBody>
          <a:bodyPr vert="horz"/>
          <a:lstStyle>
            <a:lvl1pPr marL="0" indent="0" algn="ctr">
              <a:buNone/>
              <a:defRPr sz="1200"/>
            </a:lvl1pPr>
          </a:lstStyle>
          <a:p>
            <a:pPr lvl="0"/>
            <a:r>
              <a:rPr lang="en-US" noProof="0" dirty="0"/>
              <a:t>Click icon to add picture</a:t>
            </a:r>
          </a:p>
        </p:txBody>
      </p:sp>
      <p:sp>
        <p:nvSpPr>
          <p:cNvPr id="21" name="Picture Placeholder 11"/>
          <p:cNvSpPr>
            <a:spLocks noGrp="1"/>
          </p:cNvSpPr>
          <p:nvPr>
            <p:ph type="pic" sz="quarter" idx="43"/>
          </p:nvPr>
        </p:nvSpPr>
        <p:spPr>
          <a:xfrm>
            <a:off x="2260601" y="3489575"/>
            <a:ext cx="1888184" cy="2748569"/>
          </a:xfrm>
          <a:prstGeom prst="rect">
            <a:avLst/>
          </a:prstGeom>
        </p:spPr>
        <p:txBody>
          <a:bodyPr vert="horz"/>
          <a:lstStyle>
            <a:lvl1pPr marL="0" indent="0" algn="ctr">
              <a:buNone/>
              <a:defRPr sz="1200"/>
            </a:lvl1pPr>
          </a:lstStyle>
          <a:p>
            <a:pPr lvl="0"/>
            <a:r>
              <a:rPr lang="en-US" noProof="0" dirty="0"/>
              <a:t>Click icon to add picture</a:t>
            </a:r>
          </a:p>
        </p:txBody>
      </p:sp>
      <p:sp>
        <p:nvSpPr>
          <p:cNvPr id="22" name="Picture Placeholder 11"/>
          <p:cNvSpPr>
            <a:spLocks noGrp="1"/>
          </p:cNvSpPr>
          <p:nvPr>
            <p:ph type="pic" sz="quarter" idx="44"/>
          </p:nvPr>
        </p:nvSpPr>
        <p:spPr>
          <a:xfrm>
            <a:off x="4199467" y="3490005"/>
            <a:ext cx="3103419" cy="2748138"/>
          </a:xfrm>
          <a:prstGeom prst="rect">
            <a:avLst/>
          </a:prstGeom>
        </p:spPr>
        <p:txBody>
          <a:bodyPr vert="horz"/>
          <a:lstStyle>
            <a:lvl1pPr marL="0" indent="0" algn="ctr">
              <a:buNone/>
              <a:defRPr sz="1200"/>
            </a:lvl1pPr>
          </a:lstStyle>
          <a:p>
            <a:pPr lvl="0"/>
            <a:r>
              <a:rPr lang="en-US" noProof="0" dirty="0"/>
              <a:t>Click icon to add picture</a:t>
            </a:r>
          </a:p>
        </p:txBody>
      </p:sp>
      <p:sp>
        <p:nvSpPr>
          <p:cNvPr id="30" name="Picture Placeholder 11"/>
          <p:cNvSpPr>
            <a:spLocks noGrp="1"/>
          </p:cNvSpPr>
          <p:nvPr>
            <p:ph type="pic" sz="quarter" idx="52"/>
          </p:nvPr>
        </p:nvSpPr>
        <p:spPr>
          <a:xfrm>
            <a:off x="609601" y="1295401"/>
            <a:ext cx="1603828" cy="680063"/>
          </a:xfrm>
          <a:prstGeom prst="rect">
            <a:avLst/>
          </a:prstGeom>
        </p:spPr>
        <p:txBody>
          <a:bodyPr vert="horz"/>
          <a:lstStyle>
            <a:lvl1pPr marL="0" indent="0" algn="ctr">
              <a:buNone/>
              <a:defRPr sz="1200"/>
            </a:lvl1pPr>
          </a:lstStyle>
          <a:p>
            <a:pPr lvl="0"/>
            <a:r>
              <a:rPr lang="en-US" noProof="0" dirty="0"/>
              <a:t>Click icon to add picture</a:t>
            </a:r>
          </a:p>
        </p:txBody>
      </p:sp>
      <p:sp>
        <p:nvSpPr>
          <p:cNvPr id="20" name="Text Placeholder 21"/>
          <p:cNvSpPr>
            <a:spLocks noGrp="1"/>
          </p:cNvSpPr>
          <p:nvPr>
            <p:ph type="body" sz="quarter" idx="55" hasCustomPrompt="1"/>
          </p:nvPr>
        </p:nvSpPr>
        <p:spPr>
          <a:xfrm>
            <a:off x="609601" y="6467088"/>
            <a:ext cx="109728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6" name="Text Placeholder 29"/>
          <p:cNvSpPr>
            <a:spLocks noGrp="1"/>
          </p:cNvSpPr>
          <p:nvPr>
            <p:ph type="body" sz="quarter" idx="45" hasCustomPrompt="1"/>
          </p:nvPr>
        </p:nvSpPr>
        <p:spPr>
          <a:xfrm>
            <a:off x="7477299" y="1295400"/>
            <a:ext cx="4105101" cy="297882"/>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17" name="Text Placeholder 33"/>
          <p:cNvSpPr>
            <a:spLocks noGrp="1"/>
          </p:cNvSpPr>
          <p:nvPr>
            <p:ph type="body" sz="quarter" idx="47" hasCustomPrompt="1"/>
          </p:nvPr>
        </p:nvSpPr>
        <p:spPr>
          <a:xfrm>
            <a:off x="7477299" y="1846993"/>
            <a:ext cx="4105101" cy="159107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18" name="Text Placeholder 29"/>
          <p:cNvSpPr>
            <a:spLocks noGrp="1"/>
          </p:cNvSpPr>
          <p:nvPr>
            <p:ph type="body" sz="quarter" idx="48" hasCustomPrompt="1"/>
          </p:nvPr>
        </p:nvSpPr>
        <p:spPr>
          <a:xfrm>
            <a:off x="7477299" y="3492489"/>
            <a:ext cx="4105101" cy="297882"/>
          </a:xfrm>
          <a:prstGeom prst="rect">
            <a:avLst/>
          </a:prstGeom>
        </p:spPr>
        <p:txBody>
          <a:bodyPr vert="horz"/>
          <a:lstStyle>
            <a:lvl1pPr marL="0" indent="0" algn="l">
              <a:lnSpc>
                <a:spcPts val="2000"/>
              </a:lnSpc>
              <a:buNone/>
              <a:defRPr sz="2000" b="0">
                <a:solidFill>
                  <a:schemeClr val="accent2">
                    <a:lumMod val="75000"/>
                  </a:schemeClr>
                </a:solidFill>
                <a:latin typeface="Franklin Gothic Book"/>
                <a:cs typeface="Franklin Gothic Book"/>
              </a:defRPr>
            </a:lvl1pPr>
          </a:lstStyle>
          <a:p>
            <a:pPr lvl="0"/>
            <a:r>
              <a:rPr lang="en-US" dirty="0"/>
              <a:t>Service</a:t>
            </a:r>
          </a:p>
        </p:txBody>
      </p:sp>
      <p:sp>
        <p:nvSpPr>
          <p:cNvPr id="25" name="Text Placeholder 33"/>
          <p:cNvSpPr>
            <a:spLocks noGrp="1"/>
          </p:cNvSpPr>
          <p:nvPr>
            <p:ph type="body" sz="quarter" idx="50" hasCustomPrompt="1"/>
          </p:nvPr>
        </p:nvSpPr>
        <p:spPr>
          <a:xfrm>
            <a:off x="7477299" y="4044082"/>
            <a:ext cx="4105101" cy="220431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26" name="TextBox 25"/>
          <p:cNvSpPr txBox="1"/>
          <p:nvPr userDrawn="1"/>
        </p:nvSpPr>
        <p:spPr>
          <a:xfrm>
            <a:off x="7477299" y="1616373"/>
            <a:ext cx="630044" cy="271869"/>
          </a:xfrm>
          <a:prstGeom prst="rect">
            <a:avLst/>
          </a:prstGeom>
          <a:noFill/>
        </p:spPr>
        <p:txBody>
          <a:bodyPr wrap="none" rtlCol="0">
            <a:spAutoFit/>
          </a:bodyPr>
          <a:lstStyle/>
          <a:p>
            <a:pPr>
              <a:lnSpc>
                <a:spcPts val="1360"/>
              </a:lnSpc>
            </a:pPr>
            <a:r>
              <a:rPr lang="en-US" sz="1800" dirty="0">
                <a:solidFill>
                  <a:schemeClr val="accent2">
                    <a:lumMod val="75000"/>
                  </a:schemeClr>
                </a:solidFill>
              </a:rPr>
              <a:t>(top)</a:t>
            </a:r>
          </a:p>
        </p:txBody>
      </p:sp>
      <p:sp>
        <p:nvSpPr>
          <p:cNvPr id="29" name="TextBox 28"/>
          <p:cNvSpPr txBox="1"/>
          <p:nvPr userDrawn="1"/>
        </p:nvSpPr>
        <p:spPr>
          <a:xfrm>
            <a:off x="7477299" y="3814956"/>
            <a:ext cx="1006558" cy="271869"/>
          </a:xfrm>
          <a:prstGeom prst="rect">
            <a:avLst/>
          </a:prstGeom>
          <a:noFill/>
        </p:spPr>
        <p:txBody>
          <a:bodyPr wrap="none" rtlCol="0">
            <a:spAutoFit/>
          </a:bodyPr>
          <a:lstStyle/>
          <a:p>
            <a:pPr>
              <a:lnSpc>
                <a:spcPts val="1360"/>
              </a:lnSpc>
            </a:pPr>
            <a:r>
              <a:rPr lang="en-US" sz="1800" dirty="0">
                <a:solidFill>
                  <a:schemeClr val="accent2">
                    <a:lumMod val="75000"/>
                  </a:schemeClr>
                </a:solidFill>
              </a:rPr>
              <a:t>(bottom)</a:t>
            </a:r>
          </a:p>
        </p:txBody>
      </p:sp>
      <p:sp>
        <p:nvSpPr>
          <p:cNvPr id="31" name="Title 1"/>
          <p:cNvSpPr>
            <a:spLocks noGrp="1"/>
          </p:cNvSpPr>
          <p:nvPr>
            <p:ph type="title" hasCustomPrompt="1"/>
          </p:nvPr>
        </p:nvSpPr>
        <p:spPr>
          <a:xfrm>
            <a:off x="609600" y="183928"/>
            <a:ext cx="10972800" cy="569005"/>
          </a:xfrm>
        </p:spPr>
        <p:txBody>
          <a:bodyPr anchor="t" anchorCtr="0"/>
          <a:lstStyle/>
          <a:p>
            <a:r>
              <a:rPr lang="en-US" dirty="0"/>
              <a:t>Practice Area Title</a:t>
            </a:r>
          </a:p>
        </p:txBody>
      </p:sp>
      <p:sp>
        <p:nvSpPr>
          <p:cNvPr id="32" name="Subtitle 2"/>
          <p:cNvSpPr>
            <a:spLocks noGrp="1"/>
          </p:cNvSpPr>
          <p:nvPr>
            <p:ph type="subTitle" idx="1" hasCustomPrompt="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dirty="0"/>
              <a:t>Location</a:t>
            </a:r>
          </a:p>
        </p:txBody>
      </p:sp>
      <p:sp>
        <p:nvSpPr>
          <p:cNvPr id="23"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977225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actice Grid 4">
    <p:spTree>
      <p:nvGrpSpPr>
        <p:cNvPr id="1" name=""/>
        <p:cNvGrpSpPr/>
        <p:nvPr/>
      </p:nvGrpSpPr>
      <p:grpSpPr>
        <a:xfrm>
          <a:off x="0" y="0"/>
          <a:ext cx="0" cy="0"/>
          <a:chOff x="0" y="0"/>
          <a:chExt cx="0" cy="0"/>
        </a:xfrm>
      </p:grpSpPr>
      <p:sp>
        <p:nvSpPr>
          <p:cNvPr id="5" name="Picture Placeholder 11"/>
          <p:cNvSpPr>
            <a:spLocks noGrp="1"/>
          </p:cNvSpPr>
          <p:nvPr>
            <p:ph type="pic" sz="quarter" idx="44"/>
          </p:nvPr>
        </p:nvSpPr>
        <p:spPr>
          <a:xfrm>
            <a:off x="609600" y="1295398"/>
            <a:ext cx="6693285" cy="4942745"/>
          </a:xfrm>
          <a:prstGeom prst="rect">
            <a:avLst/>
          </a:prstGeom>
        </p:spPr>
        <p:txBody>
          <a:bodyPr vert="horz"/>
          <a:lstStyle>
            <a:lvl1pPr marL="0" indent="0" algn="ctr">
              <a:buNone/>
              <a:defRPr sz="1200"/>
            </a:lvl1pPr>
          </a:lstStyle>
          <a:p>
            <a:pPr lvl="0"/>
            <a:r>
              <a:rPr lang="en-US" noProof="0" dirty="0"/>
              <a:t>Click icon to add picture</a:t>
            </a:r>
          </a:p>
        </p:txBody>
      </p:sp>
      <p:sp>
        <p:nvSpPr>
          <p:cNvPr id="10" name="Text Placeholder 21"/>
          <p:cNvSpPr>
            <a:spLocks noGrp="1"/>
          </p:cNvSpPr>
          <p:nvPr>
            <p:ph type="body" sz="quarter" idx="55" hasCustomPrompt="1"/>
          </p:nvPr>
        </p:nvSpPr>
        <p:spPr>
          <a:xfrm>
            <a:off x="609601" y="6467088"/>
            <a:ext cx="109728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2" name="Subtitle 2"/>
          <p:cNvSpPr>
            <a:spLocks noGrp="1"/>
          </p:cNvSpPr>
          <p:nvPr>
            <p:ph type="subTitle" idx="1" hasCustomPrompt="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dirty="0"/>
              <a:t>Location</a:t>
            </a:r>
          </a:p>
        </p:txBody>
      </p:sp>
      <p:sp>
        <p:nvSpPr>
          <p:cNvPr id="11" name="Text Placeholder 5"/>
          <p:cNvSpPr>
            <a:spLocks noGrp="1"/>
          </p:cNvSpPr>
          <p:nvPr>
            <p:ph type="body" sz="quarter" idx="54" hasCustomPrompt="1"/>
          </p:nvPr>
        </p:nvSpPr>
        <p:spPr>
          <a:xfrm>
            <a:off x="7485766" y="1295399"/>
            <a:ext cx="4096636" cy="754744"/>
          </a:xfrm>
          <a:prstGeom prst="rect">
            <a:avLst/>
          </a:prstGeom>
        </p:spPr>
        <p:txBody>
          <a:bodyPr vert="horz"/>
          <a:lstStyle>
            <a:lvl1pPr algn="l">
              <a:defRPr sz="2000" b="0" baseline="0">
                <a:solidFill>
                  <a:schemeClr val="accent2">
                    <a:lumMod val="75000"/>
                  </a:schemeClr>
                </a:solidFill>
              </a:defRPr>
            </a:lvl1pPr>
          </a:lstStyle>
          <a:p>
            <a:pPr lvl="0"/>
            <a:r>
              <a:rPr lang="en-US" dirty="0"/>
              <a:t>Practice Description</a:t>
            </a:r>
          </a:p>
        </p:txBody>
      </p:sp>
      <p:sp>
        <p:nvSpPr>
          <p:cNvPr id="13" name="Text Placeholder 33"/>
          <p:cNvSpPr>
            <a:spLocks noGrp="1"/>
          </p:cNvSpPr>
          <p:nvPr>
            <p:ph type="body" sz="quarter" idx="56" hasCustomPrompt="1"/>
          </p:nvPr>
        </p:nvSpPr>
        <p:spPr>
          <a:xfrm>
            <a:off x="7485766" y="2050143"/>
            <a:ext cx="4096636" cy="4187998"/>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16" name="Title 1"/>
          <p:cNvSpPr>
            <a:spLocks noGrp="1"/>
          </p:cNvSpPr>
          <p:nvPr>
            <p:ph type="title" hasCustomPrompt="1"/>
          </p:nvPr>
        </p:nvSpPr>
        <p:spPr>
          <a:xfrm>
            <a:off x="609600" y="183928"/>
            <a:ext cx="10972800" cy="569005"/>
          </a:xfrm>
        </p:spPr>
        <p:txBody>
          <a:bodyPr anchor="t" anchorCtr="0"/>
          <a:lstStyle/>
          <a:p>
            <a:r>
              <a:rPr lang="en-US" dirty="0"/>
              <a:t>Practice Area Title</a:t>
            </a:r>
          </a:p>
        </p:txBody>
      </p:sp>
      <p:sp>
        <p:nvSpPr>
          <p:cNvPr id="9"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886742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actice Grid 5">
    <p:spTree>
      <p:nvGrpSpPr>
        <p:cNvPr id="1" name=""/>
        <p:cNvGrpSpPr/>
        <p:nvPr/>
      </p:nvGrpSpPr>
      <p:grpSpPr>
        <a:xfrm>
          <a:off x="0" y="0"/>
          <a:ext cx="0" cy="0"/>
          <a:chOff x="0" y="0"/>
          <a:chExt cx="0" cy="0"/>
        </a:xfrm>
      </p:grpSpPr>
      <p:sp>
        <p:nvSpPr>
          <p:cNvPr id="4" name="Picture Placeholder 11"/>
          <p:cNvSpPr>
            <a:spLocks noGrp="1"/>
          </p:cNvSpPr>
          <p:nvPr>
            <p:ph type="pic" sz="quarter" idx="37"/>
          </p:nvPr>
        </p:nvSpPr>
        <p:spPr>
          <a:xfrm>
            <a:off x="609601" y="1295402"/>
            <a:ext cx="1596847" cy="2437455"/>
          </a:xfrm>
          <a:prstGeom prst="rect">
            <a:avLst/>
          </a:prstGeom>
        </p:spPr>
        <p:txBody>
          <a:bodyPr vert="horz"/>
          <a:lstStyle>
            <a:lvl1pPr marL="0" indent="0" algn="ctr">
              <a:buNone/>
              <a:defRPr sz="1200"/>
            </a:lvl1pPr>
          </a:lstStyle>
          <a:p>
            <a:pPr lvl="0"/>
            <a:r>
              <a:rPr lang="en-US" noProof="0" dirty="0"/>
              <a:t>Click icon to add picture</a:t>
            </a:r>
          </a:p>
        </p:txBody>
      </p:sp>
      <p:sp>
        <p:nvSpPr>
          <p:cNvPr id="5" name="Picture Placeholder 11"/>
          <p:cNvSpPr>
            <a:spLocks noGrp="1"/>
          </p:cNvSpPr>
          <p:nvPr>
            <p:ph type="pic" sz="quarter" idx="41"/>
          </p:nvPr>
        </p:nvSpPr>
        <p:spPr>
          <a:xfrm>
            <a:off x="2261811" y="1295400"/>
            <a:ext cx="5041075" cy="4942743"/>
          </a:xfrm>
          <a:prstGeom prst="rect">
            <a:avLst/>
          </a:prstGeom>
        </p:spPr>
        <p:txBody>
          <a:bodyPr vert="horz"/>
          <a:lstStyle>
            <a:lvl1pPr marL="0" indent="0" algn="ctr">
              <a:buNone/>
              <a:defRPr sz="1200"/>
            </a:lvl1pPr>
          </a:lstStyle>
          <a:p>
            <a:pPr lvl="0"/>
            <a:r>
              <a:rPr lang="en-US" noProof="0" dirty="0"/>
              <a:t>Click icon to add picture</a:t>
            </a:r>
          </a:p>
        </p:txBody>
      </p:sp>
      <p:sp>
        <p:nvSpPr>
          <p:cNvPr id="15" name="Text Placeholder 21"/>
          <p:cNvSpPr>
            <a:spLocks noGrp="1"/>
          </p:cNvSpPr>
          <p:nvPr>
            <p:ph type="body" sz="quarter" idx="55" hasCustomPrompt="1"/>
          </p:nvPr>
        </p:nvSpPr>
        <p:spPr>
          <a:xfrm>
            <a:off x="609601" y="6467088"/>
            <a:ext cx="109728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6" name="Subtitle 2"/>
          <p:cNvSpPr>
            <a:spLocks noGrp="1"/>
          </p:cNvSpPr>
          <p:nvPr>
            <p:ph type="subTitle" idx="1" hasCustomPrompt="1"/>
          </p:nvPr>
        </p:nvSpPr>
        <p:spPr>
          <a:xfrm>
            <a:off x="609600" y="646122"/>
            <a:ext cx="10972800" cy="487808"/>
          </a:xfrm>
          <a:prstGeom prst="rect">
            <a:avLst/>
          </a:prstGeom>
        </p:spPr>
        <p:txBody>
          <a:bodyPr>
            <a:normAutofit/>
          </a:bodyPr>
          <a:lstStyle>
            <a:lvl1pPr algn="l">
              <a:defRPr sz="2000">
                <a:solidFill>
                  <a:schemeClr val="accent2"/>
                </a:solidFill>
                <a:latin typeface="+mj-lt"/>
              </a:defRPr>
            </a:lvl1pPr>
          </a:lstStyle>
          <a:p>
            <a:r>
              <a:rPr lang="en-US" dirty="0"/>
              <a:t>Location</a:t>
            </a:r>
          </a:p>
        </p:txBody>
      </p:sp>
      <p:sp>
        <p:nvSpPr>
          <p:cNvPr id="9" name="Text Placeholder 5"/>
          <p:cNvSpPr>
            <a:spLocks noGrp="1"/>
          </p:cNvSpPr>
          <p:nvPr>
            <p:ph type="body" sz="quarter" idx="54" hasCustomPrompt="1"/>
          </p:nvPr>
        </p:nvSpPr>
        <p:spPr>
          <a:xfrm>
            <a:off x="7485766" y="1295399"/>
            <a:ext cx="4096636" cy="464458"/>
          </a:xfrm>
          <a:prstGeom prst="rect">
            <a:avLst/>
          </a:prstGeom>
        </p:spPr>
        <p:txBody>
          <a:bodyPr vert="horz"/>
          <a:lstStyle>
            <a:lvl1pPr algn="l">
              <a:defRPr sz="2000" b="0" baseline="0">
                <a:solidFill>
                  <a:schemeClr val="accent2">
                    <a:lumMod val="75000"/>
                  </a:schemeClr>
                </a:solidFill>
              </a:defRPr>
            </a:lvl1pPr>
          </a:lstStyle>
          <a:p>
            <a:pPr lvl="0"/>
            <a:r>
              <a:rPr lang="en-US" dirty="0"/>
              <a:t>Practice Description</a:t>
            </a:r>
          </a:p>
        </p:txBody>
      </p:sp>
      <p:sp>
        <p:nvSpPr>
          <p:cNvPr id="10" name="Text Placeholder 33"/>
          <p:cNvSpPr>
            <a:spLocks noGrp="1"/>
          </p:cNvSpPr>
          <p:nvPr>
            <p:ph type="body" sz="quarter" idx="56" hasCustomPrompt="1"/>
          </p:nvPr>
        </p:nvSpPr>
        <p:spPr>
          <a:xfrm>
            <a:off x="7485766" y="1759857"/>
            <a:ext cx="4096636" cy="4478284"/>
          </a:xfrm>
          <a:prstGeom prst="rect">
            <a:avLst/>
          </a:prstGeom>
        </p:spPr>
        <p:txBody>
          <a:bodyPr vert="horz"/>
          <a:lstStyle>
            <a:lvl1pPr marL="0" indent="0" algn="l">
              <a:buNone/>
              <a:defRPr sz="2000" baseline="0">
                <a:solidFill>
                  <a:schemeClr val="accent4">
                    <a:lumMod val="75000"/>
                  </a:schemeClr>
                </a:solidFill>
                <a:latin typeface="Franklin Gothic Book"/>
                <a:cs typeface="Franklin Gothic Book"/>
              </a:defRPr>
            </a:lvl1pPr>
          </a:lstStyle>
          <a:p>
            <a:pPr lvl="0"/>
            <a:r>
              <a:rPr lang="en-US" dirty="0"/>
              <a:t>Description of service provided.</a:t>
            </a:r>
          </a:p>
        </p:txBody>
      </p:sp>
      <p:sp>
        <p:nvSpPr>
          <p:cNvPr id="17" name="Title 1"/>
          <p:cNvSpPr>
            <a:spLocks noGrp="1"/>
          </p:cNvSpPr>
          <p:nvPr>
            <p:ph type="title" hasCustomPrompt="1"/>
          </p:nvPr>
        </p:nvSpPr>
        <p:spPr>
          <a:xfrm>
            <a:off x="609600" y="183928"/>
            <a:ext cx="10972800" cy="569005"/>
          </a:xfrm>
        </p:spPr>
        <p:txBody>
          <a:bodyPr anchor="t" anchorCtr="0"/>
          <a:lstStyle/>
          <a:p>
            <a:r>
              <a:rPr lang="en-US" dirty="0"/>
              <a:t>Practice Area Title</a:t>
            </a:r>
          </a:p>
        </p:txBody>
      </p:sp>
      <p:sp>
        <p:nvSpPr>
          <p:cNvPr id="12"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3830377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actice Grid 6 (bullets)">
    <p:spTree>
      <p:nvGrpSpPr>
        <p:cNvPr id="1" name=""/>
        <p:cNvGrpSpPr/>
        <p:nvPr/>
      </p:nvGrpSpPr>
      <p:grpSpPr>
        <a:xfrm>
          <a:off x="0" y="0"/>
          <a:ext cx="0" cy="0"/>
          <a:chOff x="0" y="0"/>
          <a:chExt cx="0" cy="0"/>
        </a:xfrm>
      </p:grpSpPr>
      <p:sp>
        <p:nvSpPr>
          <p:cNvPr id="6" name="Picture Placeholder 11"/>
          <p:cNvSpPr>
            <a:spLocks noGrp="1"/>
          </p:cNvSpPr>
          <p:nvPr>
            <p:ph type="pic" sz="quarter" idx="44"/>
          </p:nvPr>
        </p:nvSpPr>
        <p:spPr>
          <a:xfrm>
            <a:off x="3302001" y="1295398"/>
            <a:ext cx="4000884" cy="4942744"/>
          </a:xfrm>
          <a:prstGeom prst="rect">
            <a:avLst/>
          </a:prstGeom>
        </p:spPr>
        <p:txBody>
          <a:bodyPr vert="horz"/>
          <a:lstStyle>
            <a:lvl1pPr marL="0" indent="0" algn="ctr">
              <a:buNone/>
              <a:defRPr sz="1200"/>
            </a:lvl1pPr>
          </a:lstStyle>
          <a:p>
            <a:pPr lvl="0"/>
            <a:r>
              <a:rPr lang="en-US" noProof="0" dirty="0"/>
              <a:t>Click icon to add picture</a:t>
            </a:r>
          </a:p>
        </p:txBody>
      </p:sp>
      <p:sp>
        <p:nvSpPr>
          <p:cNvPr id="42" name="Picture Placeholder 11"/>
          <p:cNvSpPr>
            <a:spLocks noGrp="1"/>
          </p:cNvSpPr>
          <p:nvPr>
            <p:ph type="pic" sz="quarter" idx="66"/>
          </p:nvPr>
        </p:nvSpPr>
        <p:spPr>
          <a:xfrm>
            <a:off x="609602" y="4610098"/>
            <a:ext cx="2641599" cy="1628045"/>
          </a:xfrm>
          <a:prstGeom prst="rect">
            <a:avLst/>
          </a:prstGeom>
        </p:spPr>
        <p:txBody>
          <a:bodyPr vert="horz"/>
          <a:lstStyle>
            <a:lvl1pPr marL="0" indent="0" algn="ctr">
              <a:buNone/>
              <a:defRPr sz="1200"/>
            </a:lvl1pPr>
          </a:lstStyle>
          <a:p>
            <a:pPr lvl="0"/>
            <a:r>
              <a:rPr lang="en-US" noProof="0" dirty="0"/>
              <a:t>Click icon to add picture</a:t>
            </a:r>
          </a:p>
        </p:txBody>
      </p:sp>
      <p:sp>
        <p:nvSpPr>
          <p:cNvPr id="43" name="Picture Placeholder 11"/>
          <p:cNvSpPr>
            <a:spLocks noGrp="1"/>
          </p:cNvSpPr>
          <p:nvPr>
            <p:ph type="pic" sz="quarter" idx="67"/>
          </p:nvPr>
        </p:nvSpPr>
        <p:spPr>
          <a:xfrm>
            <a:off x="609602" y="2940048"/>
            <a:ext cx="2641599" cy="1631953"/>
          </a:xfrm>
          <a:prstGeom prst="rect">
            <a:avLst/>
          </a:prstGeom>
        </p:spPr>
        <p:txBody>
          <a:bodyPr vert="horz"/>
          <a:lstStyle>
            <a:lvl1pPr marL="0" indent="0" algn="ctr">
              <a:buNone/>
              <a:defRPr sz="1200"/>
            </a:lvl1pPr>
          </a:lstStyle>
          <a:p>
            <a:pPr lvl="0"/>
            <a:r>
              <a:rPr lang="en-US" noProof="0" dirty="0"/>
              <a:t>Click icon to add picture</a:t>
            </a:r>
          </a:p>
        </p:txBody>
      </p:sp>
      <p:sp>
        <p:nvSpPr>
          <p:cNvPr id="44" name="Picture Placeholder 11"/>
          <p:cNvSpPr>
            <a:spLocks noGrp="1"/>
          </p:cNvSpPr>
          <p:nvPr>
            <p:ph type="pic" sz="quarter" idx="68"/>
          </p:nvPr>
        </p:nvSpPr>
        <p:spPr>
          <a:xfrm>
            <a:off x="609602" y="1295398"/>
            <a:ext cx="2641599" cy="1612902"/>
          </a:xfrm>
          <a:prstGeom prst="rect">
            <a:avLst/>
          </a:prstGeom>
        </p:spPr>
        <p:txBody>
          <a:bodyPr vert="horz"/>
          <a:lstStyle>
            <a:lvl1pPr marL="0" indent="0" algn="ctr">
              <a:buNone/>
              <a:defRPr sz="1200"/>
            </a:lvl1pPr>
          </a:lstStyle>
          <a:p>
            <a:pPr lvl="0"/>
            <a:r>
              <a:rPr lang="en-US" noProof="0" dirty="0"/>
              <a:t>Click icon to add picture</a:t>
            </a:r>
          </a:p>
        </p:txBody>
      </p:sp>
      <p:sp>
        <p:nvSpPr>
          <p:cNvPr id="12" name="Text Placeholder 21"/>
          <p:cNvSpPr>
            <a:spLocks noGrp="1"/>
          </p:cNvSpPr>
          <p:nvPr>
            <p:ph type="body" sz="quarter" idx="55" hasCustomPrompt="1"/>
          </p:nvPr>
        </p:nvSpPr>
        <p:spPr>
          <a:xfrm>
            <a:off x="609601" y="6467088"/>
            <a:ext cx="109728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4" name="Subtitle 2"/>
          <p:cNvSpPr>
            <a:spLocks noGrp="1"/>
          </p:cNvSpPr>
          <p:nvPr>
            <p:ph type="subTitle" idx="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11" name="Text Placeholder 33"/>
          <p:cNvSpPr>
            <a:spLocks noGrp="1"/>
          </p:cNvSpPr>
          <p:nvPr>
            <p:ph type="body" sz="quarter" idx="56" hasCustomPrompt="1"/>
          </p:nvPr>
        </p:nvSpPr>
        <p:spPr>
          <a:xfrm>
            <a:off x="7485766" y="1295399"/>
            <a:ext cx="4096636" cy="4942743"/>
          </a:xfrm>
          <a:prstGeom prst="rect">
            <a:avLst/>
          </a:prstGeom>
        </p:spPr>
        <p:txBody>
          <a:bodyPr vert="horz"/>
          <a:lstStyle>
            <a:lvl1pPr marL="342900" indent="-342900" algn="l">
              <a:buFont typeface="Wingdings" charset="2"/>
              <a:buChar char="§"/>
              <a:defRPr sz="2000" baseline="0">
                <a:solidFill>
                  <a:schemeClr val="accent4">
                    <a:lumMod val="75000"/>
                  </a:schemeClr>
                </a:solidFill>
                <a:latin typeface="Franklin Gothic Book"/>
                <a:cs typeface="Franklin Gothic Book"/>
              </a:defRPr>
            </a:lvl1pPr>
          </a:lstStyle>
          <a:p>
            <a:pPr lvl="0"/>
            <a:r>
              <a:rPr lang="en-US" dirty="0"/>
              <a:t>Key Points</a:t>
            </a:r>
          </a:p>
        </p:txBody>
      </p:sp>
      <p:sp>
        <p:nvSpPr>
          <p:cNvPr id="13" name="Title 1"/>
          <p:cNvSpPr>
            <a:spLocks noGrp="1"/>
          </p:cNvSpPr>
          <p:nvPr>
            <p:ph type="title" hasCustomPrompt="1"/>
          </p:nvPr>
        </p:nvSpPr>
        <p:spPr>
          <a:xfrm>
            <a:off x="609600" y="183928"/>
            <a:ext cx="10972800" cy="569005"/>
          </a:xfrm>
        </p:spPr>
        <p:txBody>
          <a:bodyPr anchor="t" anchorCtr="0"/>
          <a:lstStyle/>
          <a:p>
            <a:r>
              <a:rPr lang="en-US" dirty="0"/>
              <a:t>Practice Area Title</a:t>
            </a:r>
          </a:p>
        </p:txBody>
      </p:sp>
      <p:sp>
        <p:nvSpPr>
          <p:cNvPr id="15"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3836245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actice Grid 7 (bullets)">
    <p:spTree>
      <p:nvGrpSpPr>
        <p:cNvPr id="1" name=""/>
        <p:cNvGrpSpPr/>
        <p:nvPr/>
      </p:nvGrpSpPr>
      <p:grpSpPr>
        <a:xfrm>
          <a:off x="0" y="0"/>
          <a:ext cx="0" cy="0"/>
          <a:chOff x="0" y="0"/>
          <a:chExt cx="0" cy="0"/>
        </a:xfrm>
      </p:grpSpPr>
      <p:sp>
        <p:nvSpPr>
          <p:cNvPr id="4" name="Picture Placeholder 11"/>
          <p:cNvSpPr>
            <a:spLocks noGrp="1"/>
          </p:cNvSpPr>
          <p:nvPr>
            <p:ph type="pic" sz="quarter" idx="44"/>
          </p:nvPr>
        </p:nvSpPr>
        <p:spPr>
          <a:xfrm>
            <a:off x="3302000" y="1295398"/>
            <a:ext cx="4000885" cy="4416598"/>
          </a:xfrm>
          <a:prstGeom prst="rect">
            <a:avLst/>
          </a:prstGeom>
        </p:spPr>
        <p:txBody>
          <a:bodyPr vert="horz"/>
          <a:lstStyle>
            <a:lvl1pPr marL="0" indent="0" algn="ctr">
              <a:buNone/>
              <a:defRPr sz="1200"/>
            </a:lvl1pPr>
          </a:lstStyle>
          <a:p>
            <a:pPr lvl="0"/>
            <a:r>
              <a:rPr lang="en-US" noProof="0" dirty="0"/>
              <a:t>Click icon to add picture</a:t>
            </a:r>
          </a:p>
        </p:txBody>
      </p:sp>
      <p:sp>
        <p:nvSpPr>
          <p:cNvPr id="12" name="Picture Placeholder 11"/>
          <p:cNvSpPr>
            <a:spLocks noGrp="1"/>
          </p:cNvSpPr>
          <p:nvPr>
            <p:ph type="pic" sz="quarter" idx="53"/>
          </p:nvPr>
        </p:nvSpPr>
        <p:spPr>
          <a:xfrm>
            <a:off x="609600" y="3517900"/>
            <a:ext cx="2641600" cy="2194096"/>
          </a:xfrm>
          <a:prstGeom prst="rect">
            <a:avLst/>
          </a:prstGeom>
        </p:spPr>
        <p:txBody>
          <a:bodyPr vert="horz"/>
          <a:lstStyle>
            <a:lvl1pPr marL="0" indent="0" algn="ctr">
              <a:buNone/>
              <a:defRPr sz="1200"/>
            </a:lvl1pPr>
          </a:lstStyle>
          <a:p>
            <a:pPr lvl="0"/>
            <a:r>
              <a:rPr lang="en-US" noProof="0" dirty="0"/>
              <a:t>Click icon to add picture</a:t>
            </a:r>
          </a:p>
        </p:txBody>
      </p:sp>
      <p:sp>
        <p:nvSpPr>
          <p:cNvPr id="13" name="Picture Placeholder 11"/>
          <p:cNvSpPr>
            <a:spLocks noGrp="1"/>
          </p:cNvSpPr>
          <p:nvPr>
            <p:ph type="pic" sz="quarter" idx="54"/>
          </p:nvPr>
        </p:nvSpPr>
        <p:spPr>
          <a:xfrm>
            <a:off x="609600" y="1295400"/>
            <a:ext cx="2641600" cy="2184400"/>
          </a:xfrm>
          <a:prstGeom prst="rect">
            <a:avLst/>
          </a:prstGeom>
        </p:spPr>
        <p:txBody>
          <a:bodyPr vert="horz"/>
          <a:lstStyle>
            <a:lvl1pPr marL="0" indent="0" algn="ctr">
              <a:buNone/>
              <a:defRPr sz="1200"/>
            </a:lvl1pPr>
          </a:lstStyle>
          <a:p>
            <a:pPr lvl="0"/>
            <a:r>
              <a:rPr lang="en-US" noProof="0" dirty="0"/>
              <a:t>Click icon to add picture</a:t>
            </a:r>
          </a:p>
        </p:txBody>
      </p:sp>
      <p:sp>
        <p:nvSpPr>
          <p:cNvPr id="15" name="Text Placeholder 21"/>
          <p:cNvSpPr>
            <a:spLocks noGrp="1"/>
          </p:cNvSpPr>
          <p:nvPr>
            <p:ph type="body" sz="quarter" idx="55" hasCustomPrompt="1"/>
          </p:nvPr>
        </p:nvSpPr>
        <p:spPr>
          <a:xfrm>
            <a:off x="609601" y="6467088"/>
            <a:ext cx="109728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17" name="Subtitle 2"/>
          <p:cNvSpPr>
            <a:spLocks noGrp="1"/>
          </p:cNvSpPr>
          <p:nvPr>
            <p:ph type="subTitle" idx="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14" name="Text Placeholder 5"/>
          <p:cNvSpPr>
            <a:spLocks noGrp="1"/>
          </p:cNvSpPr>
          <p:nvPr>
            <p:ph type="body" sz="quarter" idx="56" hasCustomPrompt="1"/>
          </p:nvPr>
        </p:nvSpPr>
        <p:spPr>
          <a:xfrm>
            <a:off x="7485766" y="1295399"/>
            <a:ext cx="4096636" cy="437244"/>
          </a:xfrm>
          <a:prstGeom prst="rect">
            <a:avLst/>
          </a:prstGeom>
        </p:spPr>
        <p:txBody>
          <a:bodyPr vert="horz"/>
          <a:lstStyle>
            <a:lvl1pPr algn="l">
              <a:defRPr sz="2000" b="0" baseline="0">
                <a:solidFill>
                  <a:schemeClr val="accent2">
                    <a:lumMod val="75000"/>
                  </a:schemeClr>
                </a:solidFill>
              </a:defRPr>
            </a:lvl1pPr>
          </a:lstStyle>
          <a:p>
            <a:pPr lvl="0"/>
            <a:r>
              <a:rPr lang="en-US" dirty="0"/>
              <a:t>Practice Description</a:t>
            </a:r>
          </a:p>
        </p:txBody>
      </p:sp>
      <p:sp>
        <p:nvSpPr>
          <p:cNvPr id="16" name="Text Placeholder 33"/>
          <p:cNvSpPr>
            <a:spLocks noGrp="1"/>
          </p:cNvSpPr>
          <p:nvPr>
            <p:ph type="body" sz="quarter" idx="57" hasCustomPrompt="1"/>
          </p:nvPr>
        </p:nvSpPr>
        <p:spPr>
          <a:xfrm>
            <a:off x="7485766" y="1732644"/>
            <a:ext cx="4096636" cy="3979353"/>
          </a:xfrm>
          <a:prstGeom prst="rect">
            <a:avLst/>
          </a:prstGeom>
        </p:spPr>
        <p:txBody>
          <a:bodyPr vert="horz"/>
          <a:lstStyle>
            <a:lvl1pPr marL="342900" indent="-342900" algn="l">
              <a:buFont typeface="Wingdings" charset="2"/>
              <a:buChar char="§"/>
              <a:defRPr sz="2000" baseline="0">
                <a:solidFill>
                  <a:schemeClr val="accent4">
                    <a:lumMod val="75000"/>
                  </a:schemeClr>
                </a:solidFill>
                <a:latin typeface="Franklin Gothic Book"/>
                <a:cs typeface="Franklin Gothic Book"/>
              </a:defRPr>
            </a:lvl1pPr>
          </a:lstStyle>
          <a:p>
            <a:pPr lvl="0"/>
            <a:r>
              <a:rPr lang="en-US" dirty="0"/>
              <a:t>Key Point</a:t>
            </a:r>
          </a:p>
        </p:txBody>
      </p:sp>
      <p:sp>
        <p:nvSpPr>
          <p:cNvPr id="21" name="Title 1"/>
          <p:cNvSpPr>
            <a:spLocks noGrp="1"/>
          </p:cNvSpPr>
          <p:nvPr>
            <p:ph type="title" hasCustomPrompt="1"/>
          </p:nvPr>
        </p:nvSpPr>
        <p:spPr>
          <a:xfrm>
            <a:off x="609600" y="183928"/>
            <a:ext cx="10972800" cy="569005"/>
          </a:xfrm>
        </p:spPr>
        <p:txBody>
          <a:bodyPr anchor="t" anchorCtr="0"/>
          <a:lstStyle/>
          <a:p>
            <a:r>
              <a:rPr lang="en-US" dirty="0"/>
              <a:t>Practice Area Title</a:t>
            </a:r>
          </a:p>
        </p:txBody>
      </p:sp>
      <p:sp>
        <p:nvSpPr>
          <p:cNvPr id="11"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3917361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Grid: LRG Image">
    <p:spTree>
      <p:nvGrpSpPr>
        <p:cNvPr id="1" name=""/>
        <p:cNvGrpSpPr/>
        <p:nvPr/>
      </p:nvGrpSpPr>
      <p:grpSpPr>
        <a:xfrm>
          <a:off x="0" y="0"/>
          <a:ext cx="0" cy="0"/>
          <a:chOff x="0" y="0"/>
          <a:chExt cx="0" cy="0"/>
        </a:xfrm>
      </p:grpSpPr>
      <p:sp>
        <p:nvSpPr>
          <p:cNvPr id="5" name="Picture Placeholder 4"/>
          <p:cNvSpPr>
            <a:spLocks noGrp="1"/>
          </p:cNvSpPr>
          <p:nvPr>
            <p:ph type="pic" sz="quarter" idx="53"/>
          </p:nvPr>
        </p:nvSpPr>
        <p:spPr>
          <a:xfrm>
            <a:off x="609600" y="1295400"/>
            <a:ext cx="10972800" cy="4942743"/>
          </a:xfrm>
          <a:prstGeom prst="rect">
            <a:avLst/>
          </a:prstGeom>
        </p:spPr>
        <p:txBody>
          <a:bodyPr vert="horz"/>
          <a:lstStyle>
            <a:lvl1pPr algn="ctr">
              <a:defRPr sz="1200">
                <a:solidFill>
                  <a:schemeClr val="tx1">
                    <a:lumMod val="50000"/>
                    <a:lumOff val="50000"/>
                  </a:schemeClr>
                </a:solidFill>
              </a:defRPr>
            </a:lvl1pPr>
          </a:lstStyle>
          <a:p>
            <a:r>
              <a:rPr lang="en-US" dirty="0"/>
              <a:t>Click icon to add picture</a:t>
            </a:r>
          </a:p>
        </p:txBody>
      </p:sp>
      <p:sp>
        <p:nvSpPr>
          <p:cNvPr id="9" name="Text Placeholder 21"/>
          <p:cNvSpPr>
            <a:spLocks noGrp="1"/>
          </p:cNvSpPr>
          <p:nvPr>
            <p:ph type="body" sz="quarter" idx="55" hasCustomPrompt="1"/>
          </p:nvPr>
        </p:nvSpPr>
        <p:spPr>
          <a:xfrm>
            <a:off x="609601" y="6467088"/>
            <a:ext cx="10972800"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2" name="Title 1"/>
          <p:cNvSpPr>
            <a:spLocks noGrp="1"/>
          </p:cNvSpPr>
          <p:nvPr>
            <p:ph type="title" hasCustomPrompt="1"/>
          </p:nvPr>
        </p:nvSpPr>
        <p:spPr/>
        <p:txBody>
          <a:bodyPr anchor="t" anchorCtr="0"/>
          <a:lstStyle/>
          <a:p>
            <a:r>
              <a:rPr lang="en-US" dirty="0"/>
              <a:t>Project Name</a:t>
            </a:r>
          </a:p>
        </p:txBody>
      </p:sp>
      <p:sp>
        <p:nvSpPr>
          <p:cNvPr id="12" name="Subtitle 2"/>
          <p:cNvSpPr>
            <a:spLocks noGrp="1"/>
          </p:cNvSpPr>
          <p:nvPr>
            <p:ph type="subTitle" idx="1" hasCustomPrompt="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dirty="0"/>
              <a:t>Location</a:t>
            </a:r>
          </a:p>
        </p:txBody>
      </p:sp>
      <p:sp>
        <p:nvSpPr>
          <p:cNvPr id="7"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2411780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1 IMG / Full Specs">
    <p:spTree>
      <p:nvGrpSpPr>
        <p:cNvPr id="1" name=""/>
        <p:cNvGrpSpPr/>
        <p:nvPr/>
      </p:nvGrpSpPr>
      <p:grpSpPr>
        <a:xfrm>
          <a:off x="0" y="0"/>
          <a:ext cx="0" cy="0"/>
          <a:chOff x="0" y="0"/>
          <a:chExt cx="0" cy="0"/>
        </a:xfrm>
      </p:grpSpPr>
      <p:sp>
        <p:nvSpPr>
          <p:cNvPr id="29" name="Text Placeholder 33"/>
          <p:cNvSpPr>
            <a:spLocks noGrp="1"/>
          </p:cNvSpPr>
          <p:nvPr>
            <p:ph type="body" sz="quarter" idx="47" hasCustomPrompt="1"/>
          </p:nvPr>
        </p:nvSpPr>
        <p:spPr>
          <a:xfrm>
            <a:off x="6156960" y="1389341"/>
            <a:ext cx="1565832"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31" name="Text Placeholder 33"/>
          <p:cNvSpPr>
            <a:spLocks noGrp="1"/>
          </p:cNvSpPr>
          <p:nvPr>
            <p:ph type="body" sz="quarter" idx="54" hasCustomPrompt="1"/>
          </p:nvPr>
        </p:nvSpPr>
        <p:spPr>
          <a:xfrm>
            <a:off x="7722793" y="1389341"/>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2" name="Text Placeholder 33"/>
          <p:cNvSpPr>
            <a:spLocks noGrp="1"/>
          </p:cNvSpPr>
          <p:nvPr>
            <p:ph type="body" sz="quarter" idx="55" hasCustomPrompt="1"/>
          </p:nvPr>
        </p:nvSpPr>
        <p:spPr>
          <a:xfrm>
            <a:off x="6156960" y="175322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33" name="Text Placeholder 33"/>
          <p:cNvSpPr>
            <a:spLocks noGrp="1"/>
          </p:cNvSpPr>
          <p:nvPr>
            <p:ph type="body" sz="quarter" idx="56" hasCustomPrompt="1"/>
          </p:nvPr>
        </p:nvSpPr>
        <p:spPr>
          <a:xfrm>
            <a:off x="7722793" y="1753229"/>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4" name="Text Placeholder 33"/>
          <p:cNvSpPr>
            <a:spLocks noGrp="1"/>
          </p:cNvSpPr>
          <p:nvPr>
            <p:ph type="body" sz="quarter" idx="57" hasCustomPrompt="1"/>
          </p:nvPr>
        </p:nvSpPr>
        <p:spPr>
          <a:xfrm>
            <a:off x="6156960" y="2117117"/>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35" name="Text Placeholder 33"/>
          <p:cNvSpPr>
            <a:spLocks noGrp="1"/>
          </p:cNvSpPr>
          <p:nvPr>
            <p:ph type="body" sz="quarter" idx="58" hasCustomPrompt="1"/>
          </p:nvPr>
        </p:nvSpPr>
        <p:spPr>
          <a:xfrm>
            <a:off x="7722793" y="2117117"/>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6" name="Text Placeholder 33"/>
          <p:cNvSpPr>
            <a:spLocks noGrp="1"/>
          </p:cNvSpPr>
          <p:nvPr>
            <p:ph type="body" sz="quarter" idx="59" hasCustomPrompt="1"/>
          </p:nvPr>
        </p:nvSpPr>
        <p:spPr>
          <a:xfrm>
            <a:off x="6156960" y="2481005"/>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37" name="Text Placeholder 33"/>
          <p:cNvSpPr>
            <a:spLocks noGrp="1"/>
          </p:cNvSpPr>
          <p:nvPr>
            <p:ph type="body" sz="quarter" idx="60" hasCustomPrompt="1"/>
          </p:nvPr>
        </p:nvSpPr>
        <p:spPr>
          <a:xfrm>
            <a:off x="7722793" y="2481005"/>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8" name="Text Placeholder 33"/>
          <p:cNvSpPr>
            <a:spLocks noGrp="1"/>
          </p:cNvSpPr>
          <p:nvPr>
            <p:ph type="body" sz="quarter" idx="61" hasCustomPrompt="1"/>
          </p:nvPr>
        </p:nvSpPr>
        <p:spPr>
          <a:xfrm>
            <a:off x="6156960" y="2844893"/>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39" name="Text Placeholder 33"/>
          <p:cNvSpPr>
            <a:spLocks noGrp="1"/>
          </p:cNvSpPr>
          <p:nvPr>
            <p:ph type="body" sz="quarter" idx="62" hasCustomPrompt="1"/>
          </p:nvPr>
        </p:nvSpPr>
        <p:spPr>
          <a:xfrm>
            <a:off x="7722793" y="2844893"/>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17" name="Title 1"/>
          <p:cNvSpPr>
            <a:spLocks noGrp="1"/>
          </p:cNvSpPr>
          <p:nvPr>
            <p:ph type="title" hasCustomPrompt="1"/>
          </p:nvPr>
        </p:nvSpPr>
        <p:spPr>
          <a:xfrm>
            <a:off x="6156961" y="274638"/>
            <a:ext cx="5743673" cy="497522"/>
          </a:xfrm>
          <a:prstGeom prst="rect">
            <a:avLst/>
          </a:prstGeom>
        </p:spPr>
        <p:txBody>
          <a:bodyPr vert="horz" anchor="t" anchorCtr="0">
            <a:normAutofit/>
          </a:bodyPr>
          <a:lstStyle>
            <a:lvl1pPr>
              <a:defRPr sz="2300" b="1"/>
            </a:lvl1pPr>
          </a:lstStyle>
          <a:p>
            <a:r>
              <a:rPr lang="en-US" dirty="0"/>
              <a:t>Project</a:t>
            </a:r>
          </a:p>
        </p:txBody>
      </p:sp>
      <p:sp>
        <p:nvSpPr>
          <p:cNvPr id="16" name="Subtitle 2"/>
          <p:cNvSpPr>
            <a:spLocks noGrp="1"/>
          </p:cNvSpPr>
          <p:nvPr>
            <p:ph type="subTitle" idx="1" hasCustomPrompt="1"/>
          </p:nvPr>
        </p:nvSpPr>
        <p:spPr>
          <a:xfrm>
            <a:off x="6156962" y="633287"/>
            <a:ext cx="542543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18" name="Text Placeholder 33"/>
          <p:cNvSpPr>
            <a:spLocks noGrp="1"/>
          </p:cNvSpPr>
          <p:nvPr>
            <p:ph type="body" sz="quarter" idx="66" hasCustomPrompt="1"/>
          </p:nvPr>
        </p:nvSpPr>
        <p:spPr>
          <a:xfrm>
            <a:off x="6156960" y="3208781"/>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0" name="Text Placeholder 33"/>
          <p:cNvSpPr>
            <a:spLocks noGrp="1"/>
          </p:cNvSpPr>
          <p:nvPr>
            <p:ph type="body" sz="quarter" idx="67" hasCustomPrompt="1"/>
          </p:nvPr>
        </p:nvSpPr>
        <p:spPr>
          <a:xfrm>
            <a:off x="7722793" y="3208781"/>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22" name="Text Placeholder 33"/>
          <p:cNvSpPr>
            <a:spLocks noGrp="1"/>
          </p:cNvSpPr>
          <p:nvPr>
            <p:ph type="body" sz="quarter" idx="68" hasCustomPrompt="1"/>
          </p:nvPr>
        </p:nvSpPr>
        <p:spPr>
          <a:xfrm>
            <a:off x="6156960" y="357266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4" name="Text Placeholder 33"/>
          <p:cNvSpPr>
            <a:spLocks noGrp="1"/>
          </p:cNvSpPr>
          <p:nvPr>
            <p:ph type="body" sz="quarter" idx="69" hasCustomPrompt="1"/>
          </p:nvPr>
        </p:nvSpPr>
        <p:spPr>
          <a:xfrm>
            <a:off x="7722793" y="3572669"/>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25" name="Text Placeholder 33"/>
          <p:cNvSpPr>
            <a:spLocks noGrp="1"/>
          </p:cNvSpPr>
          <p:nvPr>
            <p:ph type="body" sz="quarter" idx="70" hasCustomPrompt="1"/>
          </p:nvPr>
        </p:nvSpPr>
        <p:spPr>
          <a:xfrm>
            <a:off x="6156960" y="3936558"/>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6" name="Text Placeholder 33"/>
          <p:cNvSpPr>
            <a:spLocks noGrp="1"/>
          </p:cNvSpPr>
          <p:nvPr>
            <p:ph type="body" sz="quarter" idx="71" hasCustomPrompt="1"/>
          </p:nvPr>
        </p:nvSpPr>
        <p:spPr>
          <a:xfrm>
            <a:off x="7722793" y="3936558"/>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28"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40" name="Text Placeholder 21"/>
          <p:cNvSpPr>
            <a:spLocks noGrp="1"/>
          </p:cNvSpPr>
          <p:nvPr>
            <p:ph type="body" sz="quarter" idx="63" hasCustomPrompt="1"/>
          </p:nvPr>
        </p:nvSpPr>
        <p:spPr>
          <a:xfrm>
            <a:off x="6177280" y="6467088"/>
            <a:ext cx="540512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23" name="Picture Placeholder 11"/>
          <p:cNvSpPr>
            <a:spLocks noGrp="1"/>
          </p:cNvSpPr>
          <p:nvPr>
            <p:ph type="pic" sz="quarter" idx="41"/>
          </p:nvPr>
        </p:nvSpPr>
        <p:spPr>
          <a:xfrm>
            <a:off x="0" y="0"/>
            <a:ext cx="5974080" cy="6858000"/>
          </a:xfrm>
          <a:prstGeom prst="rect">
            <a:avLst/>
          </a:prstGeom>
        </p:spPr>
        <p:txBody>
          <a:bodyPr vert="horz"/>
          <a:lstStyle>
            <a:lvl1pPr marL="0" indent="0" algn="ctr">
              <a:buNone/>
              <a:defRPr sz="1200"/>
            </a:lvl1pPr>
          </a:lstStyle>
          <a:p>
            <a:pPr lvl="0"/>
            <a:r>
              <a:rPr lang="en-US" noProof="0" dirty="0"/>
              <a:t>Click icon to add picture</a:t>
            </a:r>
          </a:p>
        </p:txBody>
      </p:sp>
    </p:spTree>
    <p:extLst>
      <p:ext uri="{BB962C8B-B14F-4D97-AF65-F5344CB8AC3E}">
        <p14:creationId xmlns:p14="http://schemas.microsoft.com/office/powerpoint/2010/main" val="3247220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 2 IMGs / Full Specs">
    <p:spTree>
      <p:nvGrpSpPr>
        <p:cNvPr id="1" name=""/>
        <p:cNvGrpSpPr/>
        <p:nvPr/>
      </p:nvGrpSpPr>
      <p:grpSpPr>
        <a:xfrm>
          <a:off x="0" y="0"/>
          <a:ext cx="0" cy="0"/>
          <a:chOff x="0" y="0"/>
          <a:chExt cx="0" cy="0"/>
        </a:xfrm>
      </p:grpSpPr>
      <p:sp>
        <p:nvSpPr>
          <p:cNvPr id="40" name="Text Placeholder 21"/>
          <p:cNvSpPr>
            <a:spLocks noGrp="1"/>
          </p:cNvSpPr>
          <p:nvPr>
            <p:ph type="body" sz="quarter" idx="63" hasCustomPrompt="1"/>
          </p:nvPr>
        </p:nvSpPr>
        <p:spPr>
          <a:xfrm>
            <a:off x="6177280" y="6467088"/>
            <a:ext cx="540512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77" name="Title 1"/>
          <p:cNvSpPr>
            <a:spLocks noGrp="1"/>
          </p:cNvSpPr>
          <p:nvPr>
            <p:ph type="title" hasCustomPrompt="1"/>
          </p:nvPr>
        </p:nvSpPr>
        <p:spPr>
          <a:xfrm>
            <a:off x="6156961" y="274638"/>
            <a:ext cx="5743673" cy="497522"/>
          </a:xfrm>
          <a:prstGeom prst="rect">
            <a:avLst/>
          </a:prstGeom>
        </p:spPr>
        <p:txBody>
          <a:bodyPr vert="horz" anchor="t" anchorCtr="0">
            <a:normAutofit/>
          </a:bodyPr>
          <a:lstStyle>
            <a:lvl1pPr>
              <a:defRPr sz="2300" b="1"/>
            </a:lvl1pPr>
          </a:lstStyle>
          <a:p>
            <a:r>
              <a:rPr lang="en-US" dirty="0"/>
              <a:t>Project</a:t>
            </a:r>
          </a:p>
        </p:txBody>
      </p:sp>
      <p:sp>
        <p:nvSpPr>
          <p:cNvPr id="24"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44" name="Text Placeholder 33"/>
          <p:cNvSpPr>
            <a:spLocks noGrp="1"/>
          </p:cNvSpPr>
          <p:nvPr>
            <p:ph type="body" sz="quarter" idx="47" hasCustomPrompt="1"/>
          </p:nvPr>
        </p:nvSpPr>
        <p:spPr>
          <a:xfrm>
            <a:off x="6156960" y="1389341"/>
            <a:ext cx="1565832"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45" name="Text Placeholder 33"/>
          <p:cNvSpPr>
            <a:spLocks noGrp="1"/>
          </p:cNvSpPr>
          <p:nvPr>
            <p:ph type="body" sz="quarter" idx="54" hasCustomPrompt="1"/>
          </p:nvPr>
        </p:nvSpPr>
        <p:spPr>
          <a:xfrm>
            <a:off x="7722793" y="1389341"/>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6" name="Text Placeholder 33"/>
          <p:cNvSpPr>
            <a:spLocks noGrp="1"/>
          </p:cNvSpPr>
          <p:nvPr>
            <p:ph type="body" sz="quarter" idx="55" hasCustomPrompt="1"/>
          </p:nvPr>
        </p:nvSpPr>
        <p:spPr>
          <a:xfrm>
            <a:off x="6156960" y="175322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7" name="Text Placeholder 33"/>
          <p:cNvSpPr>
            <a:spLocks noGrp="1"/>
          </p:cNvSpPr>
          <p:nvPr>
            <p:ph type="body" sz="quarter" idx="56" hasCustomPrompt="1"/>
          </p:nvPr>
        </p:nvSpPr>
        <p:spPr>
          <a:xfrm>
            <a:off x="7722793" y="1753229"/>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8" name="Text Placeholder 33"/>
          <p:cNvSpPr>
            <a:spLocks noGrp="1"/>
          </p:cNvSpPr>
          <p:nvPr>
            <p:ph type="body" sz="quarter" idx="57" hasCustomPrompt="1"/>
          </p:nvPr>
        </p:nvSpPr>
        <p:spPr>
          <a:xfrm>
            <a:off x="6156960" y="2117117"/>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1" name="Text Placeholder 33"/>
          <p:cNvSpPr>
            <a:spLocks noGrp="1"/>
          </p:cNvSpPr>
          <p:nvPr>
            <p:ph type="body" sz="quarter" idx="58" hasCustomPrompt="1"/>
          </p:nvPr>
        </p:nvSpPr>
        <p:spPr>
          <a:xfrm>
            <a:off x="7722793" y="2117117"/>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2" name="Text Placeholder 33"/>
          <p:cNvSpPr>
            <a:spLocks noGrp="1"/>
          </p:cNvSpPr>
          <p:nvPr>
            <p:ph type="body" sz="quarter" idx="59" hasCustomPrompt="1"/>
          </p:nvPr>
        </p:nvSpPr>
        <p:spPr>
          <a:xfrm>
            <a:off x="6156960" y="2481005"/>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3" name="Text Placeholder 33"/>
          <p:cNvSpPr>
            <a:spLocks noGrp="1"/>
          </p:cNvSpPr>
          <p:nvPr>
            <p:ph type="body" sz="quarter" idx="60" hasCustomPrompt="1"/>
          </p:nvPr>
        </p:nvSpPr>
        <p:spPr>
          <a:xfrm>
            <a:off x="7722793" y="2481005"/>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4" name="Text Placeholder 33"/>
          <p:cNvSpPr>
            <a:spLocks noGrp="1"/>
          </p:cNvSpPr>
          <p:nvPr>
            <p:ph type="body" sz="quarter" idx="61" hasCustomPrompt="1"/>
          </p:nvPr>
        </p:nvSpPr>
        <p:spPr>
          <a:xfrm>
            <a:off x="6156960" y="2844893"/>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5" name="Text Placeholder 33"/>
          <p:cNvSpPr>
            <a:spLocks noGrp="1"/>
          </p:cNvSpPr>
          <p:nvPr>
            <p:ph type="body" sz="quarter" idx="62" hasCustomPrompt="1"/>
          </p:nvPr>
        </p:nvSpPr>
        <p:spPr>
          <a:xfrm>
            <a:off x="7722793" y="2844893"/>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6" name="Subtitle 2"/>
          <p:cNvSpPr>
            <a:spLocks noGrp="1"/>
          </p:cNvSpPr>
          <p:nvPr>
            <p:ph type="subTitle" idx="1" hasCustomPrompt="1"/>
          </p:nvPr>
        </p:nvSpPr>
        <p:spPr>
          <a:xfrm>
            <a:off x="6156962" y="633287"/>
            <a:ext cx="542543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57" name="Text Placeholder 33"/>
          <p:cNvSpPr>
            <a:spLocks noGrp="1"/>
          </p:cNvSpPr>
          <p:nvPr>
            <p:ph type="body" sz="quarter" idx="67" hasCustomPrompt="1"/>
          </p:nvPr>
        </p:nvSpPr>
        <p:spPr>
          <a:xfrm>
            <a:off x="6156960" y="3208781"/>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8" name="Text Placeholder 33"/>
          <p:cNvSpPr>
            <a:spLocks noGrp="1"/>
          </p:cNvSpPr>
          <p:nvPr>
            <p:ph type="body" sz="quarter" idx="68" hasCustomPrompt="1"/>
          </p:nvPr>
        </p:nvSpPr>
        <p:spPr>
          <a:xfrm>
            <a:off x="7722793" y="3208781"/>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9" name="Text Placeholder 33"/>
          <p:cNvSpPr>
            <a:spLocks noGrp="1"/>
          </p:cNvSpPr>
          <p:nvPr>
            <p:ph type="body" sz="quarter" idx="69" hasCustomPrompt="1"/>
          </p:nvPr>
        </p:nvSpPr>
        <p:spPr>
          <a:xfrm>
            <a:off x="6156960" y="357266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0" name="Text Placeholder 33"/>
          <p:cNvSpPr>
            <a:spLocks noGrp="1"/>
          </p:cNvSpPr>
          <p:nvPr>
            <p:ph type="body" sz="quarter" idx="70" hasCustomPrompt="1"/>
          </p:nvPr>
        </p:nvSpPr>
        <p:spPr>
          <a:xfrm>
            <a:off x="7722793" y="3572669"/>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61" name="Text Placeholder 33"/>
          <p:cNvSpPr>
            <a:spLocks noGrp="1"/>
          </p:cNvSpPr>
          <p:nvPr>
            <p:ph type="body" sz="quarter" idx="71" hasCustomPrompt="1"/>
          </p:nvPr>
        </p:nvSpPr>
        <p:spPr>
          <a:xfrm>
            <a:off x="6156960" y="3936558"/>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2" name="Text Placeholder 33"/>
          <p:cNvSpPr>
            <a:spLocks noGrp="1"/>
          </p:cNvSpPr>
          <p:nvPr>
            <p:ph type="body" sz="quarter" idx="72" hasCustomPrompt="1"/>
          </p:nvPr>
        </p:nvSpPr>
        <p:spPr>
          <a:xfrm>
            <a:off x="7722793" y="3936558"/>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26" name="Picture Placeholder 11"/>
          <p:cNvSpPr>
            <a:spLocks noGrp="1"/>
          </p:cNvSpPr>
          <p:nvPr>
            <p:ph type="pic" sz="quarter" idx="73"/>
          </p:nvPr>
        </p:nvSpPr>
        <p:spPr>
          <a:xfrm>
            <a:off x="-11067" y="0"/>
            <a:ext cx="5985147" cy="3407294"/>
          </a:xfrm>
          <a:prstGeom prst="rect">
            <a:avLst/>
          </a:prstGeom>
        </p:spPr>
        <p:txBody>
          <a:bodyPr vert="horz"/>
          <a:lstStyle>
            <a:lvl1pPr marL="0" indent="0" algn="ctr">
              <a:buNone/>
              <a:defRPr sz="1200"/>
            </a:lvl1pPr>
          </a:lstStyle>
          <a:p>
            <a:pPr lvl="0"/>
            <a:r>
              <a:rPr lang="en-US" noProof="0" dirty="0"/>
              <a:t>Click icon to add picture</a:t>
            </a:r>
          </a:p>
        </p:txBody>
      </p:sp>
      <p:sp>
        <p:nvSpPr>
          <p:cNvPr id="27" name="Picture Placeholder 11"/>
          <p:cNvSpPr>
            <a:spLocks noGrp="1"/>
          </p:cNvSpPr>
          <p:nvPr>
            <p:ph type="pic" sz="quarter" idx="74"/>
          </p:nvPr>
        </p:nvSpPr>
        <p:spPr>
          <a:xfrm>
            <a:off x="-11067" y="3446805"/>
            <a:ext cx="5985147" cy="3411195"/>
          </a:xfrm>
          <a:prstGeom prst="rect">
            <a:avLst/>
          </a:prstGeom>
        </p:spPr>
        <p:txBody>
          <a:bodyPr vert="horz"/>
          <a:lstStyle>
            <a:lvl1pPr marL="0" indent="0" algn="ctr">
              <a:buNone/>
              <a:defRPr sz="1200"/>
            </a:lvl1pPr>
          </a:lstStyle>
          <a:p>
            <a:pPr lvl="0"/>
            <a:r>
              <a:rPr lang="en-US" noProof="0" dirty="0"/>
              <a:t>Click icon to add picture</a:t>
            </a:r>
          </a:p>
        </p:txBody>
      </p:sp>
    </p:spTree>
    <p:extLst>
      <p:ext uri="{BB962C8B-B14F-4D97-AF65-F5344CB8AC3E}">
        <p14:creationId xmlns:p14="http://schemas.microsoft.com/office/powerpoint/2010/main" val="116596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3 IMGs / Full Specs">
    <p:spTree>
      <p:nvGrpSpPr>
        <p:cNvPr id="1" name=""/>
        <p:cNvGrpSpPr/>
        <p:nvPr/>
      </p:nvGrpSpPr>
      <p:grpSpPr>
        <a:xfrm>
          <a:off x="0" y="0"/>
          <a:ext cx="0" cy="0"/>
          <a:chOff x="0" y="0"/>
          <a:chExt cx="0" cy="0"/>
        </a:xfrm>
      </p:grpSpPr>
      <p:sp>
        <p:nvSpPr>
          <p:cNvPr id="41" name="Text Placeholder 21"/>
          <p:cNvSpPr>
            <a:spLocks noGrp="1"/>
          </p:cNvSpPr>
          <p:nvPr>
            <p:ph type="body" sz="quarter" idx="63" hasCustomPrompt="1"/>
          </p:nvPr>
        </p:nvSpPr>
        <p:spPr>
          <a:xfrm>
            <a:off x="6177280" y="6467088"/>
            <a:ext cx="540512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79" name="Title 1"/>
          <p:cNvSpPr>
            <a:spLocks noGrp="1"/>
          </p:cNvSpPr>
          <p:nvPr>
            <p:ph type="title" hasCustomPrompt="1"/>
          </p:nvPr>
        </p:nvSpPr>
        <p:spPr>
          <a:xfrm>
            <a:off x="6156961" y="274638"/>
            <a:ext cx="5743673" cy="497522"/>
          </a:xfrm>
          <a:prstGeom prst="rect">
            <a:avLst/>
          </a:prstGeom>
        </p:spPr>
        <p:txBody>
          <a:bodyPr vert="horz" anchor="t" anchorCtr="0">
            <a:normAutofit/>
          </a:bodyPr>
          <a:lstStyle>
            <a:lvl1pPr>
              <a:defRPr sz="2300" b="1"/>
            </a:lvl1pPr>
          </a:lstStyle>
          <a:p>
            <a:r>
              <a:rPr lang="en-US" dirty="0"/>
              <a:t>Project</a:t>
            </a:r>
          </a:p>
        </p:txBody>
      </p:sp>
      <p:sp>
        <p:nvSpPr>
          <p:cNvPr id="25"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44" name="Text Placeholder 33"/>
          <p:cNvSpPr>
            <a:spLocks noGrp="1"/>
          </p:cNvSpPr>
          <p:nvPr>
            <p:ph type="body" sz="quarter" idx="47" hasCustomPrompt="1"/>
          </p:nvPr>
        </p:nvSpPr>
        <p:spPr>
          <a:xfrm>
            <a:off x="6156960" y="1389341"/>
            <a:ext cx="1565832"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45" name="Text Placeholder 33"/>
          <p:cNvSpPr>
            <a:spLocks noGrp="1"/>
          </p:cNvSpPr>
          <p:nvPr>
            <p:ph type="body" sz="quarter" idx="54" hasCustomPrompt="1"/>
          </p:nvPr>
        </p:nvSpPr>
        <p:spPr>
          <a:xfrm>
            <a:off x="7722793" y="1389341"/>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6" name="Text Placeholder 33"/>
          <p:cNvSpPr>
            <a:spLocks noGrp="1"/>
          </p:cNvSpPr>
          <p:nvPr>
            <p:ph type="body" sz="quarter" idx="55" hasCustomPrompt="1"/>
          </p:nvPr>
        </p:nvSpPr>
        <p:spPr>
          <a:xfrm>
            <a:off x="6156960" y="175322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7" name="Text Placeholder 33"/>
          <p:cNvSpPr>
            <a:spLocks noGrp="1"/>
          </p:cNvSpPr>
          <p:nvPr>
            <p:ph type="body" sz="quarter" idx="56" hasCustomPrompt="1"/>
          </p:nvPr>
        </p:nvSpPr>
        <p:spPr>
          <a:xfrm>
            <a:off x="7722793" y="1753229"/>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8" name="Text Placeholder 33"/>
          <p:cNvSpPr>
            <a:spLocks noGrp="1"/>
          </p:cNvSpPr>
          <p:nvPr>
            <p:ph type="body" sz="quarter" idx="57" hasCustomPrompt="1"/>
          </p:nvPr>
        </p:nvSpPr>
        <p:spPr>
          <a:xfrm>
            <a:off x="6156960" y="2117117"/>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9" name="Text Placeholder 33"/>
          <p:cNvSpPr>
            <a:spLocks noGrp="1"/>
          </p:cNvSpPr>
          <p:nvPr>
            <p:ph type="body" sz="quarter" idx="58" hasCustomPrompt="1"/>
          </p:nvPr>
        </p:nvSpPr>
        <p:spPr>
          <a:xfrm>
            <a:off x="7722793" y="2117117"/>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0" name="Text Placeholder 33"/>
          <p:cNvSpPr>
            <a:spLocks noGrp="1"/>
          </p:cNvSpPr>
          <p:nvPr>
            <p:ph type="body" sz="quarter" idx="59" hasCustomPrompt="1"/>
          </p:nvPr>
        </p:nvSpPr>
        <p:spPr>
          <a:xfrm>
            <a:off x="6156960" y="2481005"/>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1" name="Text Placeholder 33"/>
          <p:cNvSpPr>
            <a:spLocks noGrp="1"/>
          </p:cNvSpPr>
          <p:nvPr>
            <p:ph type="body" sz="quarter" idx="60" hasCustomPrompt="1"/>
          </p:nvPr>
        </p:nvSpPr>
        <p:spPr>
          <a:xfrm>
            <a:off x="7722793" y="2481005"/>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2" name="Text Placeholder 33"/>
          <p:cNvSpPr>
            <a:spLocks noGrp="1"/>
          </p:cNvSpPr>
          <p:nvPr>
            <p:ph type="body" sz="quarter" idx="61" hasCustomPrompt="1"/>
          </p:nvPr>
        </p:nvSpPr>
        <p:spPr>
          <a:xfrm>
            <a:off x="6156960" y="2844893"/>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3" name="Text Placeholder 33"/>
          <p:cNvSpPr>
            <a:spLocks noGrp="1"/>
          </p:cNvSpPr>
          <p:nvPr>
            <p:ph type="body" sz="quarter" idx="62" hasCustomPrompt="1"/>
          </p:nvPr>
        </p:nvSpPr>
        <p:spPr>
          <a:xfrm>
            <a:off x="7722793" y="2844893"/>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4" name="Subtitle 2"/>
          <p:cNvSpPr>
            <a:spLocks noGrp="1"/>
          </p:cNvSpPr>
          <p:nvPr>
            <p:ph type="subTitle" idx="1" hasCustomPrompt="1"/>
          </p:nvPr>
        </p:nvSpPr>
        <p:spPr>
          <a:xfrm>
            <a:off x="6156962" y="633287"/>
            <a:ext cx="542543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55" name="Text Placeholder 33"/>
          <p:cNvSpPr>
            <a:spLocks noGrp="1"/>
          </p:cNvSpPr>
          <p:nvPr>
            <p:ph type="body" sz="quarter" idx="70" hasCustomPrompt="1"/>
          </p:nvPr>
        </p:nvSpPr>
        <p:spPr>
          <a:xfrm>
            <a:off x="6156960" y="3208781"/>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6" name="Text Placeholder 33"/>
          <p:cNvSpPr>
            <a:spLocks noGrp="1"/>
          </p:cNvSpPr>
          <p:nvPr>
            <p:ph type="body" sz="quarter" idx="67" hasCustomPrompt="1"/>
          </p:nvPr>
        </p:nvSpPr>
        <p:spPr>
          <a:xfrm>
            <a:off x="7722793" y="3208781"/>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7" name="Text Placeholder 33"/>
          <p:cNvSpPr>
            <a:spLocks noGrp="1"/>
          </p:cNvSpPr>
          <p:nvPr>
            <p:ph type="body" sz="quarter" idx="71" hasCustomPrompt="1"/>
          </p:nvPr>
        </p:nvSpPr>
        <p:spPr>
          <a:xfrm>
            <a:off x="6156960" y="357266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8" name="Text Placeholder 33"/>
          <p:cNvSpPr>
            <a:spLocks noGrp="1"/>
          </p:cNvSpPr>
          <p:nvPr>
            <p:ph type="body" sz="quarter" idx="72" hasCustomPrompt="1"/>
          </p:nvPr>
        </p:nvSpPr>
        <p:spPr>
          <a:xfrm>
            <a:off x="7722793" y="3572669"/>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9" name="Text Placeholder 33"/>
          <p:cNvSpPr>
            <a:spLocks noGrp="1"/>
          </p:cNvSpPr>
          <p:nvPr>
            <p:ph type="body" sz="quarter" idx="73" hasCustomPrompt="1"/>
          </p:nvPr>
        </p:nvSpPr>
        <p:spPr>
          <a:xfrm>
            <a:off x="6156960" y="3936558"/>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0" name="Text Placeholder 33"/>
          <p:cNvSpPr>
            <a:spLocks noGrp="1"/>
          </p:cNvSpPr>
          <p:nvPr>
            <p:ph type="body" sz="quarter" idx="74" hasCustomPrompt="1"/>
          </p:nvPr>
        </p:nvSpPr>
        <p:spPr>
          <a:xfrm>
            <a:off x="7722793" y="3936558"/>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29" name="Picture Placeholder 11"/>
          <p:cNvSpPr>
            <a:spLocks noGrp="1"/>
          </p:cNvSpPr>
          <p:nvPr>
            <p:ph type="pic" sz="quarter" idx="75"/>
          </p:nvPr>
        </p:nvSpPr>
        <p:spPr>
          <a:xfrm>
            <a:off x="-11066" y="0"/>
            <a:ext cx="2988167" cy="3407294"/>
          </a:xfrm>
          <a:prstGeom prst="rect">
            <a:avLst/>
          </a:prstGeom>
        </p:spPr>
        <p:txBody>
          <a:bodyPr vert="horz"/>
          <a:lstStyle>
            <a:lvl1pPr marL="0" indent="0" algn="ctr">
              <a:buNone/>
              <a:defRPr sz="1200"/>
            </a:lvl1pPr>
          </a:lstStyle>
          <a:p>
            <a:pPr lvl="0"/>
            <a:r>
              <a:rPr lang="en-US" noProof="0" dirty="0"/>
              <a:t>Click icon to add picture</a:t>
            </a:r>
          </a:p>
        </p:txBody>
      </p:sp>
      <p:sp>
        <p:nvSpPr>
          <p:cNvPr id="30" name="Picture Placeholder 11"/>
          <p:cNvSpPr>
            <a:spLocks noGrp="1"/>
          </p:cNvSpPr>
          <p:nvPr>
            <p:ph type="pic" sz="quarter" idx="76"/>
          </p:nvPr>
        </p:nvSpPr>
        <p:spPr>
          <a:xfrm>
            <a:off x="-11067" y="3446805"/>
            <a:ext cx="5985147" cy="3411195"/>
          </a:xfrm>
          <a:prstGeom prst="rect">
            <a:avLst/>
          </a:prstGeom>
        </p:spPr>
        <p:txBody>
          <a:bodyPr vert="horz"/>
          <a:lstStyle>
            <a:lvl1pPr marL="0" indent="0" algn="ctr">
              <a:buNone/>
              <a:defRPr sz="1200"/>
            </a:lvl1pPr>
          </a:lstStyle>
          <a:p>
            <a:pPr lvl="0"/>
            <a:r>
              <a:rPr lang="en-US" noProof="0" dirty="0"/>
              <a:t>Click icon to add picture</a:t>
            </a:r>
          </a:p>
        </p:txBody>
      </p:sp>
      <p:sp>
        <p:nvSpPr>
          <p:cNvPr id="32" name="Picture Placeholder 11"/>
          <p:cNvSpPr>
            <a:spLocks noGrp="1"/>
          </p:cNvSpPr>
          <p:nvPr>
            <p:ph type="pic" sz="quarter" idx="77"/>
          </p:nvPr>
        </p:nvSpPr>
        <p:spPr>
          <a:xfrm>
            <a:off x="3030501" y="0"/>
            <a:ext cx="2943580" cy="3407294"/>
          </a:xfrm>
          <a:prstGeom prst="rect">
            <a:avLst/>
          </a:prstGeom>
        </p:spPr>
        <p:txBody>
          <a:bodyPr vert="horz"/>
          <a:lstStyle>
            <a:lvl1pPr marL="0" indent="0" algn="ctr">
              <a:buNone/>
              <a:defRPr sz="1200"/>
            </a:lvl1pPr>
          </a:lstStyle>
          <a:p>
            <a:pPr lvl="0"/>
            <a:r>
              <a:rPr lang="en-US" noProof="0" dirty="0"/>
              <a:t>Click icon to add picture</a:t>
            </a:r>
          </a:p>
        </p:txBody>
      </p:sp>
    </p:spTree>
    <p:extLst>
      <p:ext uri="{BB962C8B-B14F-4D97-AF65-F5344CB8AC3E}">
        <p14:creationId xmlns:p14="http://schemas.microsoft.com/office/powerpoint/2010/main" val="165112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2 (Company Name)">
    <p:spTree>
      <p:nvGrpSpPr>
        <p:cNvPr id="1" name=""/>
        <p:cNvGrpSpPr/>
        <p:nvPr/>
      </p:nvGrpSpPr>
      <p:grpSpPr>
        <a:xfrm>
          <a:off x="0" y="0"/>
          <a:ext cx="0" cy="0"/>
          <a:chOff x="0" y="0"/>
          <a:chExt cx="0" cy="0"/>
        </a:xfrm>
      </p:grpSpPr>
      <p:sp>
        <p:nvSpPr>
          <p:cNvPr id="4" name="Rectangle 3"/>
          <p:cNvSpPr/>
          <p:nvPr userDrawn="1"/>
        </p:nvSpPr>
        <p:spPr>
          <a:xfrm>
            <a:off x="11650133" y="5257800"/>
            <a:ext cx="298027" cy="15087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2"/>
          <p:cNvSpPr>
            <a:spLocks noGrp="1"/>
          </p:cNvSpPr>
          <p:nvPr>
            <p:ph type="title"/>
          </p:nvPr>
        </p:nvSpPr>
        <p:spPr>
          <a:xfrm>
            <a:off x="882953" y="3505200"/>
            <a:ext cx="10388297" cy="609600"/>
          </a:xfrm>
          <a:prstGeom prst="rect">
            <a:avLst/>
          </a:prstGeom>
        </p:spPr>
        <p:txBody>
          <a:bodyPr vert="horz"/>
          <a:lstStyle>
            <a:lvl1pPr algn="r">
              <a:defRPr/>
            </a:lvl1pPr>
          </a:lstStyle>
          <a:p>
            <a:r>
              <a:rPr lang="en-US"/>
              <a:t>Click to edit Master title style</a:t>
            </a:r>
            <a:endParaRPr lang="en-US" dirty="0"/>
          </a:p>
        </p:txBody>
      </p:sp>
      <p:sp>
        <p:nvSpPr>
          <p:cNvPr id="8" name="Text Placeholder 9"/>
          <p:cNvSpPr>
            <a:spLocks noGrp="1"/>
          </p:cNvSpPr>
          <p:nvPr>
            <p:ph type="body" sz="quarter" idx="13"/>
          </p:nvPr>
        </p:nvSpPr>
        <p:spPr>
          <a:xfrm>
            <a:off x="3956050" y="4114800"/>
            <a:ext cx="7321551"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Text Placeholder 9"/>
          <p:cNvSpPr>
            <a:spLocks noGrp="1"/>
          </p:cNvSpPr>
          <p:nvPr>
            <p:ph type="body" sz="quarter" idx="14"/>
          </p:nvPr>
        </p:nvSpPr>
        <p:spPr>
          <a:xfrm>
            <a:off x="3956049" y="4514795"/>
            <a:ext cx="7315200"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Text Placeholder 9"/>
          <p:cNvSpPr>
            <a:spLocks noGrp="1"/>
          </p:cNvSpPr>
          <p:nvPr>
            <p:ph type="body" sz="quarter" idx="15"/>
          </p:nvPr>
        </p:nvSpPr>
        <p:spPr>
          <a:xfrm>
            <a:off x="3962400" y="4914790"/>
            <a:ext cx="7315200"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13" name="Text Placeholder 9"/>
          <p:cNvSpPr>
            <a:spLocks noGrp="1"/>
          </p:cNvSpPr>
          <p:nvPr>
            <p:ph type="body" sz="quarter" idx="16"/>
          </p:nvPr>
        </p:nvSpPr>
        <p:spPr>
          <a:xfrm>
            <a:off x="3962400" y="5314786"/>
            <a:ext cx="7315200" cy="381000"/>
          </a:xfrm>
          <a:prstGeom prst="rect">
            <a:avLst/>
          </a:prstGeom>
        </p:spPr>
        <p:txBody>
          <a:bodyPr vert="horz"/>
          <a:lstStyle>
            <a:lvl1pPr marL="0" indent="0" algn="r">
              <a:buNone/>
              <a:defRPr sz="2000" baseline="0">
                <a:solidFill>
                  <a:schemeClr val="accent2"/>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Picture Placeholder 2"/>
          <p:cNvSpPr>
            <a:spLocks noGrp="1"/>
          </p:cNvSpPr>
          <p:nvPr>
            <p:ph type="pic" sz="quarter" idx="17"/>
          </p:nvPr>
        </p:nvSpPr>
        <p:spPr>
          <a:xfrm>
            <a:off x="869529" y="2505519"/>
            <a:ext cx="10408071" cy="999681"/>
          </a:xfrm>
        </p:spPr>
        <p:txBody>
          <a:bodyPr/>
          <a:lstStyle/>
          <a:p>
            <a:r>
              <a:rPr lang="en-US" dirty="0"/>
              <a:t>Click icon to add picture</a:t>
            </a:r>
          </a:p>
        </p:txBody>
      </p:sp>
    </p:spTree>
    <p:extLst>
      <p:ext uri="{BB962C8B-B14F-4D97-AF65-F5344CB8AC3E}">
        <p14:creationId xmlns:p14="http://schemas.microsoft.com/office/powerpoint/2010/main" val="1842735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4 IMGs / Full Specs">
    <p:spTree>
      <p:nvGrpSpPr>
        <p:cNvPr id="1" name=""/>
        <p:cNvGrpSpPr/>
        <p:nvPr/>
      </p:nvGrpSpPr>
      <p:grpSpPr>
        <a:xfrm>
          <a:off x="0" y="0"/>
          <a:ext cx="0" cy="0"/>
          <a:chOff x="0" y="0"/>
          <a:chExt cx="0" cy="0"/>
        </a:xfrm>
      </p:grpSpPr>
      <p:sp>
        <p:nvSpPr>
          <p:cNvPr id="42" name="Text Placeholder 21"/>
          <p:cNvSpPr>
            <a:spLocks noGrp="1"/>
          </p:cNvSpPr>
          <p:nvPr>
            <p:ph type="body" sz="quarter" idx="63" hasCustomPrompt="1"/>
          </p:nvPr>
        </p:nvSpPr>
        <p:spPr>
          <a:xfrm>
            <a:off x="6177280" y="6467088"/>
            <a:ext cx="540512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81" name="Title 1"/>
          <p:cNvSpPr>
            <a:spLocks noGrp="1"/>
          </p:cNvSpPr>
          <p:nvPr>
            <p:ph type="title" hasCustomPrompt="1"/>
          </p:nvPr>
        </p:nvSpPr>
        <p:spPr>
          <a:xfrm>
            <a:off x="6156961" y="274638"/>
            <a:ext cx="5743673" cy="497522"/>
          </a:xfrm>
          <a:prstGeom prst="rect">
            <a:avLst/>
          </a:prstGeom>
        </p:spPr>
        <p:txBody>
          <a:bodyPr vert="horz" anchor="t" anchorCtr="0">
            <a:normAutofit/>
          </a:bodyPr>
          <a:lstStyle>
            <a:lvl1pPr>
              <a:defRPr sz="2300" b="1"/>
            </a:lvl1pPr>
          </a:lstStyle>
          <a:p>
            <a:r>
              <a:rPr lang="en-US" dirty="0"/>
              <a:t>Project</a:t>
            </a:r>
          </a:p>
        </p:txBody>
      </p:sp>
      <p:sp>
        <p:nvSpPr>
          <p:cNvPr id="26"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45" name="Text Placeholder 33"/>
          <p:cNvSpPr>
            <a:spLocks noGrp="1"/>
          </p:cNvSpPr>
          <p:nvPr>
            <p:ph type="body" sz="quarter" idx="47" hasCustomPrompt="1"/>
          </p:nvPr>
        </p:nvSpPr>
        <p:spPr>
          <a:xfrm>
            <a:off x="6156960" y="1389341"/>
            <a:ext cx="1565832"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46" name="Text Placeholder 33"/>
          <p:cNvSpPr>
            <a:spLocks noGrp="1"/>
          </p:cNvSpPr>
          <p:nvPr>
            <p:ph type="body" sz="quarter" idx="54" hasCustomPrompt="1"/>
          </p:nvPr>
        </p:nvSpPr>
        <p:spPr>
          <a:xfrm>
            <a:off x="7722793" y="1389341"/>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7" name="Text Placeholder 33"/>
          <p:cNvSpPr>
            <a:spLocks noGrp="1"/>
          </p:cNvSpPr>
          <p:nvPr>
            <p:ph type="body" sz="quarter" idx="55" hasCustomPrompt="1"/>
          </p:nvPr>
        </p:nvSpPr>
        <p:spPr>
          <a:xfrm>
            <a:off x="6156960" y="175322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8" name="Text Placeholder 33"/>
          <p:cNvSpPr>
            <a:spLocks noGrp="1"/>
          </p:cNvSpPr>
          <p:nvPr>
            <p:ph type="body" sz="quarter" idx="56" hasCustomPrompt="1"/>
          </p:nvPr>
        </p:nvSpPr>
        <p:spPr>
          <a:xfrm>
            <a:off x="7722793" y="1753229"/>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9" name="Text Placeholder 33"/>
          <p:cNvSpPr>
            <a:spLocks noGrp="1"/>
          </p:cNvSpPr>
          <p:nvPr>
            <p:ph type="body" sz="quarter" idx="57" hasCustomPrompt="1"/>
          </p:nvPr>
        </p:nvSpPr>
        <p:spPr>
          <a:xfrm>
            <a:off x="6156960" y="2117117"/>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0" name="Text Placeholder 33"/>
          <p:cNvSpPr>
            <a:spLocks noGrp="1"/>
          </p:cNvSpPr>
          <p:nvPr>
            <p:ph type="body" sz="quarter" idx="58" hasCustomPrompt="1"/>
          </p:nvPr>
        </p:nvSpPr>
        <p:spPr>
          <a:xfrm>
            <a:off x="7722793" y="2117117"/>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1" name="Text Placeholder 33"/>
          <p:cNvSpPr>
            <a:spLocks noGrp="1"/>
          </p:cNvSpPr>
          <p:nvPr>
            <p:ph type="body" sz="quarter" idx="59" hasCustomPrompt="1"/>
          </p:nvPr>
        </p:nvSpPr>
        <p:spPr>
          <a:xfrm>
            <a:off x="6156960" y="2481005"/>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52" name="Text Placeholder 33"/>
          <p:cNvSpPr>
            <a:spLocks noGrp="1"/>
          </p:cNvSpPr>
          <p:nvPr>
            <p:ph type="body" sz="quarter" idx="60" hasCustomPrompt="1"/>
          </p:nvPr>
        </p:nvSpPr>
        <p:spPr>
          <a:xfrm>
            <a:off x="7722793" y="2481005"/>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3" name="Text Placeholder 33"/>
          <p:cNvSpPr>
            <a:spLocks noGrp="1"/>
          </p:cNvSpPr>
          <p:nvPr>
            <p:ph type="body" sz="quarter" idx="61" hasCustomPrompt="1"/>
          </p:nvPr>
        </p:nvSpPr>
        <p:spPr>
          <a:xfrm>
            <a:off x="6156960" y="2844893"/>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4" name="Text Placeholder 33"/>
          <p:cNvSpPr>
            <a:spLocks noGrp="1"/>
          </p:cNvSpPr>
          <p:nvPr>
            <p:ph type="body" sz="quarter" idx="62" hasCustomPrompt="1"/>
          </p:nvPr>
        </p:nvSpPr>
        <p:spPr>
          <a:xfrm>
            <a:off x="7722793" y="2844893"/>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5" name="Subtitle 2"/>
          <p:cNvSpPr>
            <a:spLocks noGrp="1"/>
          </p:cNvSpPr>
          <p:nvPr>
            <p:ph type="subTitle" idx="1" hasCustomPrompt="1"/>
          </p:nvPr>
        </p:nvSpPr>
        <p:spPr>
          <a:xfrm>
            <a:off x="6156962" y="633287"/>
            <a:ext cx="542543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56" name="Text Placeholder 33"/>
          <p:cNvSpPr>
            <a:spLocks noGrp="1"/>
          </p:cNvSpPr>
          <p:nvPr>
            <p:ph type="body" sz="quarter" idx="66" hasCustomPrompt="1"/>
          </p:nvPr>
        </p:nvSpPr>
        <p:spPr>
          <a:xfrm>
            <a:off x="6156960" y="3208781"/>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7" name="Text Placeholder 33"/>
          <p:cNvSpPr>
            <a:spLocks noGrp="1"/>
          </p:cNvSpPr>
          <p:nvPr>
            <p:ph type="body" sz="quarter" idx="67" hasCustomPrompt="1"/>
          </p:nvPr>
        </p:nvSpPr>
        <p:spPr>
          <a:xfrm>
            <a:off x="7722793" y="3208781"/>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8" name="Text Placeholder 33"/>
          <p:cNvSpPr>
            <a:spLocks noGrp="1"/>
          </p:cNvSpPr>
          <p:nvPr>
            <p:ph type="body" sz="quarter" idx="72" hasCustomPrompt="1"/>
          </p:nvPr>
        </p:nvSpPr>
        <p:spPr>
          <a:xfrm>
            <a:off x="6156960" y="357266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9" name="Text Placeholder 33"/>
          <p:cNvSpPr>
            <a:spLocks noGrp="1"/>
          </p:cNvSpPr>
          <p:nvPr>
            <p:ph type="body" sz="quarter" idx="73" hasCustomPrompt="1"/>
          </p:nvPr>
        </p:nvSpPr>
        <p:spPr>
          <a:xfrm>
            <a:off x="7722793" y="3572669"/>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60" name="Text Placeholder 33"/>
          <p:cNvSpPr>
            <a:spLocks noGrp="1"/>
          </p:cNvSpPr>
          <p:nvPr>
            <p:ph type="body" sz="quarter" idx="74" hasCustomPrompt="1"/>
          </p:nvPr>
        </p:nvSpPr>
        <p:spPr>
          <a:xfrm>
            <a:off x="6156960" y="3936558"/>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1" name="Text Placeholder 33"/>
          <p:cNvSpPr>
            <a:spLocks noGrp="1"/>
          </p:cNvSpPr>
          <p:nvPr>
            <p:ph type="body" sz="quarter" idx="75" hasCustomPrompt="1"/>
          </p:nvPr>
        </p:nvSpPr>
        <p:spPr>
          <a:xfrm>
            <a:off x="7722793" y="3936558"/>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33" name="Picture Placeholder 11"/>
          <p:cNvSpPr>
            <a:spLocks noGrp="1"/>
          </p:cNvSpPr>
          <p:nvPr>
            <p:ph type="pic" sz="quarter" idx="76"/>
          </p:nvPr>
        </p:nvSpPr>
        <p:spPr>
          <a:xfrm>
            <a:off x="-11066" y="0"/>
            <a:ext cx="2988167" cy="3407294"/>
          </a:xfrm>
          <a:prstGeom prst="rect">
            <a:avLst/>
          </a:prstGeom>
        </p:spPr>
        <p:txBody>
          <a:bodyPr vert="horz"/>
          <a:lstStyle>
            <a:lvl1pPr marL="0" indent="0" algn="ctr">
              <a:buNone/>
              <a:defRPr sz="1200"/>
            </a:lvl1pPr>
          </a:lstStyle>
          <a:p>
            <a:pPr lvl="0"/>
            <a:r>
              <a:rPr lang="en-US" noProof="0" dirty="0"/>
              <a:t>Click icon to add picture</a:t>
            </a:r>
          </a:p>
        </p:txBody>
      </p:sp>
      <p:sp>
        <p:nvSpPr>
          <p:cNvPr id="34" name="Picture Placeholder 11"/>
          <p:cNvSpPr>
            <a:spLocks noGrp="1"/>
          </p:cNvSpPr>
          <p:nvPr>
            <p:ph type="pic" sz="quarter" idx="77"/>
          </p:nvPr>
        </p:nvSpPr>
        <p:spPr>
          <a:xfrm>
            <a:off x="-11066" y="3446805"/>
            <a:ext cx="2988167" cy="3411195"/>
          </a:xfrm>
          <a:prstGeom prst="rect">
            <a:avLst/>
          </a:prstGeom>
        </p:spPr>
        <p:txBody>
          <a:bodyPr vert="horz"/>
          <a:lstStyle>
            <a:lvl1pPr marL="0" indent="0" algn="ctr">
              <a:buNone/>
              <a:defRPr sz="1200"/>
            </a:lvl1pPr>
          </a:lstStyle>
          <a:p>
            <a:pPr lvl="0"/>
            <a:r>
              <a:rPr lang="en-US" noProof="0" dirty="0"/>
              <a:t>Click icon to add picture</a:t>
            </a:r>
          </a:p>
        </p:txBody>
      </p:sp>
      <p:sp>
        <p:nvSpPr>
          <p:cNvPr id="35" name="Picture Placeholder 11"/>
          <p:cNvSpPr>
            <a:spLocks noGrp="1"/>
          </p:cNvSpPr>
          <p:nvPr>
            <p:ph type="pic" sz="quarter" idx="78"/>
          </p:nvPr>
        </p:nvSpPr>
        <p:spPr>
          <a:xfrm>
            <a:off x="3030501" y="0"/>
            <a:ext cx="2943580" cy="3407294"/>
          </a:xfrm>
          <a:prstGeom prst="rect">
            <a:avLst/>
          </a:prstGeom>
        </p:spPr>
        <p:txBody>
          <a:bodyPr vert="horz"/>
          <a:lstStyle>
            <a:lvl1pPr marL="0" indent="0" algn="ctr">
              <a:buNone/>
              <a:defRPr sz="1200"/>
            </a:lvl1pPr>
          </a:lstStyle>
          <a:p>
            <a:pPr lvl="0"/>
            <a:r>
              <a:rPr lang="en-US" noProof="0" dirty="0"/>
              <a:t>Click icon to add picture</a:t>
            </a:r>
          </a:p>
        </p:txBody>
      </p:sp>
      <p:sp>
        <p:nvSpPr>
          <p:cNvPr id="36" name="Picture Placeholder 11"/>
          <p:cNvSpPr>
            <a:spLocks noGrp="1"/>
          </p:cNvSpPr>
          <p:nvPr>
            <p:ph type="pic" sz="quarter" idx="79"/>
          </p:nvPr>
        </p:nvSpPr>
        <p:spPr>
          <a:xfrm>
            <a:off x="3030501" y="3446806"/>
            <a:ext cx="2943580" cy="3411195"/>
          </a:xfrm>
          <a:prstGeom prst="rect">
            <a:avLst/>
          </a:prstGeom>
        </p:spPr>
        <p:txBody>
          <a:bodyPr vert="horz"/>
          <a:lstStyle>
            <a:lvl1pPr marL="0" indent="0" algn="ctr">
              <a:buNone/>
              <a:defRPr sz="1200"/>
            </a:lvl1pPr>
          </a:lstStyle>
          <a:p>
            <a:pPr lvl="0"/>
            <a:r>
              <a:rPr lang="en-US" noProof="0" dirty="0"/>
              <a:t>Click icon to add picture</a:t>
            </a:r>
          </a:p>
        </p:txBody>
      </p:sp>
    </p:spTree>
    <p:extLst>
      <p:ext uri="{BB962C8B-B14F-4D97-AF65-F5344CB8AC3E}">
        <p14:creationId xmlns:p14="http://schemas.microsoft.com/office/powerpoint/2010/main" val="1887896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2 IMGs Tall / Full Specs">
    <p:spTree>
      <p:nvGrpSpPr>
        <p:cNvPr id="1" name=""/>
        <p:cNvGrpSpPr/>
        <p:nvPr/>
      </p:nvGrpSpPr>
      <p:grpSpPr>
        <a:xfrm>
          <a:off x="0" y="0"/>
          <a:ext cx="0" cy="0"/>
          <a:chOff x="0" y="0"/>
          <a:chExt cx="0" cy="0"/>
        </a:xfrm>
      </p:grpSpPr>
      <p:sp>
        <p:nvSpPr>
          <p:cNvPr id="30" name="Text Placeholder 21"/>
          <p:cNvSpPr>
            <a:spLocks noGrp="1"/>
          </p:cNvSpPr>
          <p:nvPr>
            <p:ph type="body" sz="quarter" idx="63" hasCustomPrompt="1"/>
          </p:nvPr>
        </p:nvSpPr>
        <p:spPr>
          <a:xfrm>
            <a:off x="6177280" y="6467088"/>
            <a:ext cx="540512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67" name="Title 1"/>
          <p:cNvSpPr>
            <a:spLocks noGrp="1"/>
          </p:cNvSpPr>
          <p:nvPr>
            <p:ph type="title" hasCustomPrompt="1"/>
          </p:nvPr>
        </p:nvSpPr>
        <p:spPr>
          <a:xfrm>
            <a:off x="6156961" y="274638"/>
            <a:ext cx="5743673" cy="497522"/>
          </a:xfrm>
          <a:prstGeom prst="rect">
            <a:avLst/>
          </a:prstGeom>
        </p:spPr>
        <p:txBody>
          <a:bodyPr vert="horz" anchor="t" anchorCtr="0">
            <a:normAutofit/>
          </a:bodyPr>
          <a:lstStyle>
            <a:lvl1pPr>
              <a:defRPr sz="2300" b="1"/>
            </a:lvl1pPr>
          </a:lstStyle>
          <a:p>
            <a:r>
              <a:rPr lang="en-US" dirty="0"/>
              <a:t>Project</a:t>
            </a:r>
          </a:p>
        </p:txBody>
      </p:sp>
      <p:sp>
        <p:nvSpPr>
          <p:cNvPr id="24"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35" name="Text Placeholder 33"/>
          <p:cNvSpPr>
            <a:spLocks noGrp="1"/>
          </p:cNvSpPr>
          <p:nvPr>
            <p:ph type="body" sz="quarter" idx="47" hasCustomPrompt="1"/>
          </p:nvPr>
        </p:nvSpPr>
        <p:spPr>
          <a:xfrm>
            <a:off x="6156960" y="1389341"/>
            <a:ext cx="1565832"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36" name="Text Placeholder 33"/>
          <p:cNvSpPr>
            <a:spLocks noGrp="1"/>
          </p:cNvSpPr>
          <p:nvPr>
            <p:ph type="body" sz="quarter" idx="54" hasCustomPrompt="1"/>
          </p:nvPr>
        </p:nvSpPr>
        <p:spPr>
          <a:xfrm>
            <a:off x="7722793" y="1389341"/>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37" name="Text Placeholder 33"/>
          <p:cNvSpPr>
            <a:spLocks noGrp="1"/>
          </p:cNvSpPr>
          <p:nvPr>
            <p:ph type="body" sz="quarter" idx="55" hasCustomPrompt="1"/>
          </p:nvPr>
        </p:nvSpPr>
        <p:spPr>
          <a:xfrm>
            <a:off x="6156960" y="175322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38" name="Text Placeholder 33"/>
          <p:cNvSpPr>
            <a:spLocks noGrp="1"/>
          </p:cNvSpPr>
          <p:nvPr>
            <p:ph type="body" sz="quarter" idx="56" hasCustomPrompt="1"/>
          </p:nvPr>
        </p:nvSpPr>
        <p:spPr>
          <a:xfrm>
            <a:off x="7722793" y="1753229"/>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39" name="Text Placeholder 33"/>
          <p:cNvSpPr>
            <a:spLocks noGrp="1"/>
          </p:cNvSpPr>
          <p:nvPr>
            <p:ph type="body" sz="quarter" idx="57" hasCustomPrompt="1"/>
          </p:nvPr>
        </p:nvSpPr>
        <p:spPr>
          <a:xfrm>
            <a:off x="6156960" y="2117117"/>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0" name="Text Placeholder 33"/>
          <p:cNvSpPr>
            <a:spLocks noGrp="1"/>
          </p:cNvSpPr>
          <p:nvPr>
            <p:ph type="body" sz="quarter" idx="58" hasCustomPrompt="1"/>
          </p:nvPr>
        </p:nvSpPr>
        <p:spPr>
          <a:xfrm>
            <a:off x="7722793" y="2117117"/>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1" name="Text Placeholder 33"/>
          <p:cNvSpPr>
            <a:spLocks noGrp="1"/>
          </p:cNvSpPr>
          <p:nvPr>
            <p:ph type="body" sz="quarter" idx="59" hasCustomPrompt="1"/>
          </p:nvPr>
        </p:nvSpPr>
        <p:spPr>
          <a:xfrm>
            <a:off x="6156960" y="2481005"/>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44" name="Text Placeholder 33"/>
          <p:cNvSpPr>
            <a:spLocks noGrp="1"/>
          </p:cNvSpPr>
          <p:nvPr>
            <p:ph type="body" sz="quarter" idx="60" hasCustomPrompt="1"/>
          </p:nvPr>
        </p:nvSpPr>
        <p:spPr>
          <a:xfrm>
            <a:off x="7722793" y="2481005"/>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45" name="Text Placeholder 33"/>
          <p:cNvSpPr>
            <a:spLocks noGrp="1"/>
          </p:cNvSpPr>
          <p:nvPr>
            <p:ph type="body" sz="quarter" idx="61" hasCustomPrompt="1"/>
          </p:nvPr>
        </p:nvSpPr>
        <p:spPr>
          <a:xfrm>
            <a:off x="6156960" y="2844893"/>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4" name="Text Placeholder 33"/>
          <p:cNvSpPr>
            <a:spLocks noGrp="1"/>
          </p:cNvSpPr>
          <p:nvPr>
            <p:ph type="body" sz="quarter" idx="62" hasCustomPrompt="1"/>
          </p:nvPr>
        </p:nvSpPr>
        <p:spPr>
          <a:xfrm>
            <a:off x="7722793" y="2844893"/>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5" name="Subtitle 2"/>
          <p:cNvSpPr>
            <a:spLocks noGrp="1"/>
          </p:cNvSpPr>
          <p:nvPr>
            <p:ph type="subTitle" idx="1" hasCustomPrompt="1"/>
          </p:nvPr>
        </p:nvSpPr>
        <p:spPr>
          <a:xfrm>
            <a:off x="6156962" y="633287"/>
            <a:ext cx="542543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56" name="Text Placeholder 33"/>
          <p:cNvSpPr>
            <a:spLocks noGrp="1"/>
          </p:cNvSpPr>
          <p:nvPr>
            <p:ph type="body" sz="quarter" idx="66" hasCustomPrompt="1"/>
          </p:nvPr>
        </p:nvSpPr>
        <p:spPr>
          <a:xfrm>
            <a:off x="6156960" y="3208781"/>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7" name="Text Placeholder 33"/>
          <p:cNvSpPr>
            <a:spLocks noGrp="1"/>
          </p:cNvSpPr>
          <p:nvPr>
            <p:ph type="body" sz="quarter" idx="67" hasCustomPrompt="1"/>
          </p:nvPr>
        </p:nvSpPr>
        <p:spPr>
          <a:xfrm>
            <a:off x="7722793" y="3208781"/>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58" name="Text Placeholder 33"/>
          <p:cNvSpPr>
            <a:spLocks noGrp="1"/>
          </p:cNvSpPr>
          <p:nvPr>
            <p:ph type="body" sz="quarter" idx="68" hasCustomPrompt="1"/>
          </p:nvPr>
        </p:nvSpPr>
        <p:spPr>
          <a:xfrm>
            <a:off x="6156960" y="357266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59" name="Text Placeholder 33"/>
          <p:cNvSpPr>
            <a:spLocks noGrp="1"/>
          </p:cNvSpPr>
          <p:nvPr>
            <p:ph type="body" sz="quarter" idx="69" hasCustomPrompt="1"/>
          </p:nvPr>
        </p:nvSpPr>
        <p:spPr>
          <a:xfrm>
            <a:off x="7722793" y="3572669"/>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60" name="Text Placeholder 33"/>
          <p:cNvSpPr>
            <a:spLocks noGrp="1"/>
          </p:cNvSpPr>
          <p:nvPr>
            <p:ph type="body" sz="quarter" idx="72" hasCustomPrompt="1"/>
          </p:nvPr>
        </p:nvSpPr>
        <p:spPr>
          <a:xfrm>
            <a:off x="6156960" y="3936558"/>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61" name="Text Placeholder 33"/>
          <p:cNvSpPr>
            <a:spLocks noGrp="1"/>
          </p:cNvSpPr>
          <p:nvPr>
            <p:ph type="body" sz="quarter" idx="73" hasCustomPrompt="1"/>
          </p:nvPr>
        </p:nvSpPr>
        <p:spPr>
          <a:xfrm>
            <a:off x="7722793" y="3936558"/>
            <a:ext cx="3859608" cy="357905"/>
          </a:xfrm>
          <a:prstGeom prst="rect">
            <a:avLst/>
          </a:prstGeom>
        </p:spPr>
        <p:txBody>
          <a:bodyPr vert="horz" wrap="none">
            <a:noAutofit/>
          </a:bodyPr>
          <a:lstStyle>
            <a:lvl1pPr marL="0" indent="0" algn="l">
              <a:buNone/>
              <a:defRPr sz="1800" baseline="0">
                <a:solidFill>
                  <a:srgbClr val="8C8E91"/>
                </a:solidFill>
                <a:latin typeface="Franklin Gothic Book"/>
                <a:cs typeface="Franklin Gothic Book"/>
              </a:defRPr>
            </a:lvl1pPr>
          </a:lstStyle>
          <a:p>
            <a:pPr lvl="0"/>
            <a:r>
              <a:rPr lang="en-US" dirty="0"/>
              <a:t>Spec Detail</a:t>
            </a:r>
          </a:p>
        </p:txBody>
      </p:sp>
      <p:sp>
        <p:nvSpPr>
          <p:cNvPr id="27" name="Picture Placeholder 11"/>
          <p:cNvSpPr>
            <a:spLocks noGrp="1"/>
          </p:cNvSpPr>
          <p:nvPr>
            <p:ph type="pic" sz="quarter" idx="76"/>
          </p:nvPr>
        </p:nvSpPr>
        <p:spPr>
          <a:xfrm>
            <a:off x="-11066" y="0"/>
            <a:ext cx="2988167" cy="6858000"/>
          </a:xfrm>
          <a:prstGeom prst="rect">
            <a:avLst/>
          </a:prstGeom>
        </p:spPr>
        <p:txBody>
          <a:bodyPr vert="horz"/>
          <a:lstStyle>
            <a:lvl1pPr marL="0" indent="0" algn="ctr">
              <a:buNone/>
              <a:defRPr sz="1200"/>
            </a:lvl1pPr>
          </a:lstStyle>
          <a:p>
            <a:pPr lvl="0"/>
            <a:r>
              <a:rPr lang="en-US" noProof="0" dirty="0"/>
              <a:t>Click icon to add picture</a:t>
            </a:r>
          </a:p>
        </p:txBody>
      </p:sp>
      <p:sp>
        <p:nvSpPr>
          <p:cNvPr id="28" name="Picture Placeholder 11"/>
          <p:cNvSpPr>
            <a:spLocks noGrp="1"/>
          </p:cNvSpPr>
          <p:nvPr>
            <p:ph type="pic" sz="quarter" idx="78"/>
          </p:nvPr>
        </p:nvSpPr>
        <p:spPr>
          <a:xfrm>
            <a:off x="3030501" y="0"/>
            <a:ext cx="2943580" cy="6858000"/>
          </a:xfrm>
          <a:prstGeom prst="rect">
            <a:avLst/>
          </a:prstGeom>
        </p:spPr>
        <p:txBody>
          <a:bodyPr vert="horz"/>
          <a:lstStyle>
            <a:lvl1pPr marL="0" indent="0" algn="ctr">
              <a:buNone/>
              <a:defRPr sz="1200"/>
            </a:lvl1pPr>
          </a:lstStyle>
          <a:p>
            <a:pPr lvl="0"/>
            <a:r>
              <a:rPr lang="en-US" noProof="0" dirty="0"/>
              <a:t>Click icon to add picture</a:t>
            </a:r>
          </a:p>
        </p:txBody>
      </p:sp>
    </p:spTree>
    <p:extLst>
      <p:ext uri="{BB962C8B-B14F-4D97-AF65-F5344CB8AC3E}">
        <p14:creationId xmlns:p14="http://schemas.microsoft.com/office/powerpoint/2010/main" val="3350473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3 IMGs Tall / Full Specs">
    <p:spTree>
      <p:nvGrpSpPr>
        <p:cNvPr id="1" name=""/>
        <p:cNvGrpSpPr/>
        <p:nvPr/>
      </p:nvGrpSpPr>
      <p:grpSpPr>
        <a:xfrm>
          <a:off x="0" y="0"/>
          <a:ext cx="0" cy="0"/>
          <a:chOff x="0" y="0"/>
          <a:chExt cx="0" cy="0"/>
        </a:xfrm>
      </p:grpSpPr>
      <p:sp>
        <p:nvSpPr>
          <p:cNvPr id="64" name="Text Placeholder 21"/>
          <p:cNvSpPr>
            <a:spLocks noGrp="1"/>
          </p:cNvSpPr>
          <p:nvPr>
            <p:ph type="body" sz="quarter" idx="63" hasCustomPrompt="1"/>
          </p:nvPr>
        </p:nvSpPr>
        <p:spPr>
          <a:xfrm>
            <a:off x="6177280" y="6467088"/>
            <a:ext cx="540512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65" name="Title 1"/>
          <p:cNvSpPr>
            <a:spLocks noGrp="1"/>
          </p:cNvSpPr>
          <p:nvPr>
            <p:ph type="title" hasCustomPrompt="1"/>
          </p:nvPr>
        </p:nvSpPr>
        <p:spPr>
          <a:xfrm>
            <a:off x="6156961" y="274638"/>
            <a:ext cx="5743673" cy="497522"/>
          </a:xfrm>
          <a:prstGeom prst="rect">
            <a:avLst/>
          </a:prstGeom>
        </p:spPr>
        <p:txBody>
          <a:bodyPr vert="horz" anchor="t" anchorCtr="0">
            <a:normAutofit/>
          </a:bodyPr>
          <a:lstStyle>
            <a:lvl1pPr>
              <a:defRPr sz="2300" b="1"/>
            </a:lvl1pPr>
          </a:lstStyle>
          <a:p>
            <a:r>
              <a:rPr lang="en-US" dirty="0"/>
              <a:t>Project</a:t>
            </a:r>
          </a:p>
        </p:txBody>
      </p:sp>
      <p:sp>
        <p:nvSpPr>
          <p:cNvPr id="66"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
        <p:nvSpPr>
          <p:cNvPr id="67" name="Text Placeholder 33"/>
          <p:cNvSpPr>
            <a:spLocks noGrp="1"/>
          </p:cNvSpPr>
          <p:nvPr>
            <p:ph type="body" sz="quarter" idx="47" hasCustomPrompt="1"/>
          </p:nvPr>
        </p:nvSpPr>
        <p:spPr>
          <a:xfrm>
            <a:off x="6156960" y="1389341"/>
            <a:ext cx="1565832" cy="357905"/>
          </a:xfrm>
          <a:prstGeom prst="rect">
            <a:avLst/>
          </a:prstGeom>
        </p:spPr>
        <p:txBody>
          <a:bodyPr vert="horz" wrap="none">
            <a:noAutofit/>
          </a:bodyPr>
          <a:lstStyle>
            <a:lvl1pPr marL="0" indent="0" algn="l">
              <a:buNone/>
              <a:defRPr sz="1800" baseline="0">
                <a:solidFill>
                  <a:schemeClr val="accent4">
                    <a:lumMod val="50000"/>
                  </a:schemeClr>
                </a:solidFill>
                <a:latin typeface="Franklin Gothic Book"/>
                <a:cs typeface="Franklin Gothic Book"/>
              </a:defRPr>
            </a:lvl1pPr>
          </a:lstStyle>
          <a:p>
            <a:pPr lvl="0"/>
            <a:r>
              <a:rPr lang="en-US" dirty="0"/>
              <a:t>Spec Label</a:t>
            </a:r>
          </a:p>
        </p:txBody>
      </p:sp>
      <p:sp>
        <p:nvSpPr>
          <p:cNvPr id="68" name="Text Placeholder 33"/>
          <p:cNvSpPr>
            <a:spLocks noGrp="1"/>
          </p:cNvSpPr>
          <p:nvPr>
            <p:ph type="body" sz="quarter" idx="54" hasCustomPrompt="1"/>
          </p:nvPr>
        </p:nvSpPr>
        <p:spPr>
          <a:xfrm>
            <a:off x="7722793" y="1389341"/>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69" name="Text Placeholder 33"/>
          <p:cNvSpPr>
            <a:spLocks noGrp="1"/>
          </p:cNvSpPr>
          <p:nvPr>
            <p:ph type="body" sz="quarter" idx="55" hasCustomPrompt="1"/>
          </p:nvPr>
        </p:nvSpPr>
        <p:spPr>
          <a:xfrm>
            <a:off x="6156960" y="175322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70" name="Text Placeholder 33"/>
          <p:cNvSpPr>
            <a:spLocks noGrp="1"/>
          </p:cNvSpPr>
          <p:nvPr>
            <p:ph type="body" sz="quarter" idx="56" hasCustomPrompt="1"/>
          </p:nvPr>
        </p:nvSpPr>
        <p:spPr>
          <a:xfrm>
            <a:off x="7722793" y="1753229"/>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71" name="Text Placeholder 33"/>
          <p:cNvSpPr>
            <a:spLocks noGrp="1"/>
          </p:cNvSpPr>
          <p:nvPr>
            <p:ph type="body" sz="quarter" idx="57" hasCustomPrompt="1"/>
          </p:nvPr>
        </p:nvSpPr>
        <p:spPr>
          <a:xfrm>
            <a:off x="6156960" y="2117117"/>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72" name="Text Placeholder 33"/>
          <p:cNvSpPr>
            <a:spLocks noGrp="1"/>
          </p:cNvSpPr>
          <p:nvPr>
            <p:ph type="body" sz="quarter" idx="58" hasCustomPrompt="1"/>
          </p:nvPr>
        </p:nvSpPr>
        <p:spPr>
          <a:xfrm>
            <a:off x="7722793" y="2117117"/>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73" name="Text Placeholder 33"/>
          <p:cNvSpPr>
            <a:spLocks noGrp="1"/>
          </p:cNvSpPr>
          <p:nvPr>
            <p:ph type="body" sz="quarter" idx="59" hasCustomPrompt="1"/>
          </p:nvPr>
        </p:nvSpPr>
        <p:spPr>
          <a:xfrm>
            <a:off x="6156960" y="2481005"/>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a:p>
            <a:pPr lvl="0"/>
            <a:endParaRPr lang="en-US" dirty="0"/>
          </a:p>
        </p:txBody>
      </p:sp>
      <p:sp>
        <p:nvSpPr>
          <p:cNvPr id="74" name="Text Placeholder 33"/>
          <p:cNvSpPr>
            <a:spLocks noGrp="1"/>
          </p:cNvSpPr>
          <p:nvPr>
            <p:ph type="body" sz="quarter" idx="60" hasCustomPrompt="1"/>
          </p:nvPr>
        </p:nvSpPr>
        <p:spPr>
          <a:xfrm>
            <a:off x="7722793" y="2481005"/>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75" name="Text Placeholder 33"/>
          <p:cNvSpPr>
            <a:spLocks noGrp="1"/>
          </p:cNvSpPr>
          <p:nvPr>
            <p:ph type="body" sz="quarter" idx="61" hasCustomPrompt="1"/>
          </p:nvPr>
        </p:nvSpPr>
        <p:spPr>
          <a:xfrm>
            <a:off x="6156960" y="2844893"/>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76" name="Text Placeholder 33"/>
          <p:cNvSpPr>
            <a:spLocks noGrp="1"/>
          </p:cNvSpPr>
          <p:nvPr>
            <p:ph type="body" sz="quarter" idx="62" hasCustomPrompt="1"/>
          </p:nvPr>
        </p:nvSpPr>
        <p:spPr>
          <a:xfrm>
            <a:off x="7722793" y="2844893"/>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77" name="Subtitle 2"/>
          <p:cNvSpPr>
            <a:spLocks noGrp="1"/>
          </p:cNvSpPr>
          <p:nvPr>
            <p:ph type="subTitle" idx="1" hasCustomPrompt="1"/>
          </p:nvPr>
        </p:nvSpPr>
        <p:spPr>
          <a:xfrm>
            <a:off x="6156962" y="633287"/>
            <a:ext cx="5425439" cy="489758"/>
          </a:xfrm>
          <a:prstGeom prst="rect">
            <a:avLst/>
          </a:prstGeom>
        </p:spPr>
        <p:txBody>
          <a:bodyPr>
            <a:normAutofit/>
          </a:bodyPr>
          <a:lstStyle>
            <a:lvl1pPr algn="l">
              <a:defRPr sz="2300" b="0">
                <a:solidFill>
                  <a:schemeClr val="accent2"/>
                </a:solidFill>
                <a:latin typeface="+mj-lt"/>
              </a:defRPr>
            </a:lvl1pPr>
          </a:lstStyle>
          <a:p>
            <a:r>
              <a:rPr lang="en-US" dirty="0"/>
              <a:t>Location</a:t>
            </a:r>
          </a:p>
        </p:txBody>
      </p:sp>
      <p:sp>
        <p:nvSpPr>
          <p:cNvPr id="78" name="Text Placeholder 33"/>
          <p:cNvSpPr>
            <a:spLocks noGrp="1"/>
          </p:cNvSpPr>
          <p:nvPr>
            <p:ph type="body" sz="quarter" idx="66" hasCustomPrompt="1"/>
          </p:nvPr>
        </p:nvSpPr>
        <p:spPr>
          <a:xfrm>
            <a:off x="6156960" y="3208781"/>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79" name="Text Placeholder 33"/>
          <p:cNvSpPr>
            <a:spLocks noGrp="1"/>
          </p:cNvSpPr>
          <p:nvPr>
            <p:ph type="body" sz="quarter" idx="67" hasCustomPrompt="1"/>
          </p:nvPr>
        </p:nvSpPr>
        <p:spPr>
          <a:xfrm>
            <a:off x="7722793" y="3208781"/>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80" name="Text Placeholder 33"/>
          <p:cNvSpPr>
            <a:spLocks noGrp="1"/>
          </p:cNvSpPr>
          <p:nvPr>
            <p:ph type="body" sz="quarter" idx="68" hasCustomPrompt="1"/>
          </p:nvPr>
        </p:nvSpPr>
        <p:spPr>
          <a:xfrm>
            <a:off x="6156960" y="3572669"/>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2" name="Text Placeholder 33"/>
          <p:cNvSpPr>
            <a:spLocks noGrp="1"/>
          </p:cNvSpPr>
          <p:nvPr>
            <p:ph type="body" sz="quarter" idx="72" hasCustomPrompt="1"/>
          </p:nvPr>
        </p:nvSpPr>
        <p:spPr>
          <a:xfrm>
            <a:off x="7722793" y="3572669"/>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83" name="Text Placeholder 33"/>
          <p:cNvSpPr>
            <a:spLocks noGrp="1"/>
          </p:cNvSpPr>
          <p:nvPr>
            <p:ph type="body" sz="quarter" idx="73" hasCustomPrompt="1"/>
          </p:nvPr>
        </p:nvSpPr>
        <p:spPr>
          <a:xfrm>
            <a:off x="6156960" y="3936558"/>
            <a:ext cx="1565832" cy="357905"/>
          </a:xfrm>
          <a:prstGeom prst="rect">
            <a:avLst/>
          </a:prstGeom>
        </p:spPr>
        <p:txBody>
          <a:bodyPr vert="horz" wrap="none">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4" name="Text Placeholder 33"/>
          <p:cNvSpPr>
            <a:spLocks noGrp="1"/>
          </p:cNvSpPr>
          <p:nvPr>
            <p:ph type="body" sz="quarter" idx="74" hasCustomPrompt="1"/>
          </p:nvPr>
        </p:nvSpPr>
        <p:spPr>
          <a:xfrm>
            <a:off x="7722793" y="3936558"/>
            <a:ext cx="3859608" cy="357905"/>
          </a:xfrm>
          <a:prstGeom prst="rect">
            <a:avLst/>
          </a:prstGeom>
        </p:spPr>
        <p:txBody>
          <a:bodyPr vert="horz" wrap="none">
            <a:noAutofit/>
          </a:bodyPr>
          <a:lstStyle>
            <a:lvl1pPr marL="0" indent="0" algn="l">
              <a:buNone/>
              <a:defRPr sz="1800" baseline="0">
                <a:solidFill>
                  <a:schemeClr val="accent4">
                    <a:lumMod val="75000"/>
                  </a:schemeClr>
                </a:solidFill>
                <a:latin typeface="Franklin Gothic Book"/>
                <a:cs typeface="Franklin Gothic Book"/>
              </a:defRPr>
            </a:lvl1pPr>
          </a:lstStyle>
          <a:p>
            <a:pPr lvl="0"/>
            <a:r>
              <a:rPr lang="en-US" dirty="0"/>
              <a:t>Spec Detail</a:t>
            </a:r>
          </a:p>
        </p:txBody>
      </p:sp>
      <p:sp>
        <p:nvSpPr>
          <p:cNvPr id="31" name="Picture Placeholder 11"/>
          <p:cNvSpPr>
            <a:spLocks noGrp="1"/>
          </p:cNvSpPr>
          <p:nvPr>
            <p:ph type="pic" sz="quarter" idx="76"/>
          </p:nvPr>
        </p:nvSpPr>
        <p:spPr>
          <a:xfrm>
            <a:off x="-11066" y="0"/>
            <a:ext cx="2988167" cy="6858000"/>
          </a:xfrm>
          <a:prstGeom prst="rect">
            <a:avLst/>
          </a:prstGeom>
        </p:spPr>
        <p:txBody>
          <a:bodyPr vert="horz"/>
          <a:lstStyle>
            <a:lvl1pPr marL="0" indent="0" algn="ctr">
              <a:buNone/>
              <a:defRPr sz="1200"/>
            </a:lvl1pPr>
          </a:lstStyle>
          <a:p>
            <a:pPr lvl="0"/>
            <a:r>
              <a:rPr lang="en-US" noProof="0" dirty="0"/>
              <a:t>Click icon to add picture</a:t>
            </a:r>
          </a:p>
        </p:txBody>
      </p:sp>
      <p:sp>
        <p:nvSpPr>
          <p:cNvPr id="32" name="Picture Placeholder 11"/>
          <p:cNvSpPr>
            <a:spLocks noGrp="1"/>
          </p:cNvSpPr>
          <p:nvPr>
            <p:ph type="pic" sz="quarter" idx="78"/>
          </p:nvPr>
        </p:nvSpPr>
        <p:spPr>
          <a:xfrm>
            <a:off x="3030501" y="0"/>
            <a:ext cx="2943580" cy="3407294"/>
          </a:xfrm>
          <a:prstGeom prst="rect">
            <a:avLst/>
          </a:prstGeom>
        </p:spPr>
        <p:txBody>
          <a:bodyPr vert="horz"/>
          <a:lstStyle>
            <a:lvl1pPr marL="0" indent="0" algn="ctr">
              <a:buNone/>
              <a:defRPr sz="1200"/>
            </a:lvl1pPr>
          </a:lstStyle>
          <a:p>
            <a:pPr lvl="0"/>
            <a:r>
              <a:rPr lang="en-US" noProof="0" dirty="0"/>
              <a:t>Click icon to add picture</a:t>
            </a:r>
          </a:p>
        </p:txBody>
      </p:sp>
      <p:sp>
        <p:nvSpPr>
          <p:cNvPr id="33" name="Picture Placeholder 11"/>
          <p:cNvSpPr>
            <a:spLocks noGrp="1"/>
          </p:cNvSpPr>
          <p:nvPr>
            <p:ph type="pic" sz="quarter" idx="79"/>
          </p:nvPr>
        </p:nvSpPr>
        <p:spPr>
          <a:xfrm>
            <a:off x="3030501" y="3446806"/>
            <a:ext cx="2943580" cy="3411195"/>
          </a:xfrm>
          <a:prstGeom prst="rect">
            <a:avLst/>
          </a:prstGeom>
        </p:spPr>
        <p:txBody>
          <a:bodyPr vert="horz"/>
          <a:lstStyle>
            <a:lvl1pPr marL="0" indent="0" algn="ctr">
              <a:buNone/>
              <a:defRPr sz="1200"/>
            </a:lvl1pPr>
          </a:lstStyle>
          <a:p>
            <a:pPr lvl="0"/>
            <a:r>
              <a:rPr lang="en-US" noProof="0" dirty="0"/>
              <a:t>Click icon to add picture</a:t>
            </a:r>
          </a:p>
        </p:txBody>
      </p:sp>
    </p:spTree>
    <p:extLst>
      <p:ext uri="{BB962C8B-B14F-4D97-AF65-F5344CB8AC3E}">
        <p14:creationId xmlns:p14="http://schemas.microsoft.com/office/powerpoint/2010/main" val="3179186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t Project: SQ IMG Right">
    <p:spTree>
      <p:nvGrpSpPr>
        <p:cNvPr id="1" name=""/>
        <p:cNvGrpSpPr/>
        <p:nvPr/>
      </p:nvGrpSpPr>
      <p:grpSpPr>
        <a:xfrm>
          <a:off x="0" y="0"/>
          <a:ext cx="0" cy="0"/>
          <a:chOff x="0" y="0"/>
          <a:chExt cx="0" cy="0"/>
        </a:xfrm>
      </p:grpSpPr>
      <p:sp>
        <p:nvSpPr>
          <p:cNvPr id="3" name="Picture Placeholder 4"/>
          <p:cNvSpPr>
            <a:spLocks noGrp="1"/>
          </p:cNvSpPr>
          <p:nvPr>
            <p:ph type="pic" sz="quarter" idx="53"/>
          </p:nvPr>
        </p:nvSpPr>
        <p:spPr>
          <a:xfrm>
            <a:off x="4030133" y="933451"/>
            <a:ext cx="7552267" cy="5304692"/>
          </a:xfrm>
          <a:prstGeom prst="rect">
            <a:avLst/>
          </a:prstGeom>
        </p:spPr>
        <p:txBody>
          <a:bodyPr vert="horz"/>
          <a:lstStyle>
            <a:lvl1pPr algn="ctr">
              <a:defRPr sz="1200">
                <a:solidFill>
                  <a:schemeClr val="tx1">
                    <a:lumMod val="50000"/>
                    <a:lumOff val="50000"/>
                  </a:schemeClr>
                </a:solidFill>
              </a:defRPr>
            </a:lvl1pPr>
          </a:lstStyle>
          <a:p>
            <a:r>
              <a:rPr lang="en-US" dirty="0"/>
              <a:t>Click icon to add picture</a:t>
            </a:r>
          </a:p>
        </p:txBody>
      </p:sp>
      <p:sp>
        <p:nvSpPr>
          <p:cNvPr id="6" name="Text Placeholder 21"/>
          <p:cNvSpPr>
            <a:spLocks noGrp="1"/>
          </p:cNvSpPr>
          <p:nvPr>
            <p:ph type="body" sz="quarter" idx="52"/>
          </p:nvPr>
        </p:nvSpPr>
        <p:spPr>
          <a:xfrm>
            <a:off x="609600" y="936239"/>
            <a:ext cx="3242733" cy="1304254"/>
          </a:xfrm>
          <a:prstGeom prst="rect">
            <a:avLst/>
          </a:prstGeom>
        </p:spPr>
        <p:txBody>
          <a:bodyPr vert="horz"/>
          <a:lstStyle>
            <a:lvl1pPr algn="l">
              <a:defRPr sz="2000">
                <a:solidFill>
                  <a:schemeClr val="accent4">
                    <a:lumMod val="75000"/>
                  </a:schemeClr>
                </a:solidFill>
              </a:defRPr>
            </a:lvl1pPr>
          </a:lstStyle>
          <a:p>
            <a:pPr lvl="0"/>
            <a:r>
              <a:rPr lang="en-US"/>
              <a:t>Edit Master text styles</a:t>
            </a:r>
          </a:p>
        </p:txBody>
      </p:sp>
      <p:sp>
        <p:nvSpPr>
          <p:cNvPr id="13" name="Text Placeholder 21"/>
          <p:cNvSpPr>
            <a:spLocks noGrp="1"/>
          </p:cNvSpPr>
          <p:nvPr>
            <p:ph type="body" sz="quarter" idx="63" hasCustomPrompt="1"/>
          </p:nvPr>
        </p:nvSpPr>
        <p:spPr>
          <a:xfrm>
            <a:off x="4030135" y="6467088"/>
            <a:ext cx="7552267"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2" name="Title 1"/>
          <p:cNvSpPr>
            <a:spLocks noGrp="1"/>
          </p:cNvSpPr>
          <p:nvPr>
            <p:ph type="title" hasCustomPrompt="1"/>
          </p:nvPr>
        </p:nvSpPr>
        <p:spPr/>
        <p:txBody>
          <a:bodyPr anchor="t" anchorCtr="0"/>
          <a:lstStyle/>
          <a:p>
            <a:r>
              <a:rPr lang="en-US" dirty="0"/>
              <a:t>Project Name</a:t>
            </a:r>
          </a:p>
        </p:txBody>
      </p:sp>
      <p:sp>
        <p:nvSpPr>
          <p:cNvPr id="8"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191230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t Project: Horiz Stretch">
    <p:spTree>
      <p:nvGrpSpPr>
        <p:cNvPr id="1" name=""/>
        <p:cNvGrpSpPr/>
        <p:nvPr/>
      </p:nvGrpSpPr>
      <p:grpSpPr>
        <a:xfrm>
          <a:off x="0" y="0"/>
          <a:ext cx="0" cy="0"/>
          <a:chOff x="0" y="0"/>
          <a:chExt cx="0" cy="0"/>
        </a:xfrm>
      </p:grpSpPr>
      <p:sp>
        <p:nvSpPr>
          <p:cNvPr id="7" name="Picture Placeholder 4"/>
          <p:cNvSpPr>
            <a:spLocks noGrp="1"/>
          </p:cNvSpPr>
          <p:nvPr>
            <p:ph type="pic" sz="quarter" idx="53"/>
          </p:nvPr>
        </p:nvSpPr>
        <p:spPr>
          <a:xfrm>
            <a:off x="0" y="933452"/>
            <a:ext cx="12192000" cy="4089399"/>
          </a:xfrm>
          <a:prstGeom prst="rect">
            <a:avLst/>
          </a:prstGeom>
        </p:spPr>
        <p:txBody>
          <a:bodyPr vert="horz"/>
          <a:lstStyle>
            <a:lvl1pPr algn="ctr">
              <a:defRPr sz="1200">
                <a:solidFill>
                  <a:schemeClr val="tx1">
                    <a:lumMod val="50000"/>
                    <a:lumOff val="50000"/>
                  </a:schemeClr>
                </a:solidFill>
              </a:defRPr>
            </a:lvl1pPr>
          </a:lstStyle>
          <a:p>
            <a:r>
              <a:rPr lang="en-US" dirty="0"/>
              <a:t>Click icon to add picture</a:t>
            </a:r>
          </a:p>
        </p:txBody>
      </p:sp>
      <p:sp>
        <p:nvSpPr>
          <p:cNvPr id="11" name="Text Placeholder 21"/>
          <p:cNvSpPr>
            <a:spLocks noGrp="1"/>
          </p:cNvSpPr>
          <p:nvPr>
            <p:ph type="body" sz="quarter" idx="52"/>
          </p:nvPr>
        </p:nvSpPr>
        <p:spPr>
          <a:xfrm>
            <a:off x="7543800" y="5156484"/>
            <a:ext cx="4038601" cy="1310604"/>
          </a:xfrm>
          <a:prstGeom prst="rect">
            <a:avLst/>
          </a:prstGeom>
        </p:spPr>
        <p:txBody>
          <a:bodyPr vert="horz"/>
          <a:lstStyle>
            <a:lvl1pPr algn="r">
              <a:defRPr sz="2000">
                <a:solidFill>
                  <a:schemeClr val="accent4">
                    <a:lumMod val="75000"/>
                  </a:schemeClr>
                </a:solidFill>
              </a:defRPr>
            </a:lvl1pPr>
          </a:lstStyle>
          <a:p>
            <a:pPr lvl="0"/>
            <a:r>
              <a:rPr lang="en-US"/>
              <a:t>Edit Master text styles</a:t>
            </a:r>
          </a:p>
        </p:txBody>
      </p:sp>
      <p:sp>
        <p:nvSpPr>
          <p:cNvPr id="10" name="Text Placeholder 21"/>
          <p:cNvSpPr>
            <a:spLocks noGrp="1"/>
          </p:cNvSpPr>
          <p:nvPr>
            <p:ph type="body" sz="quarter" idx="63" hasCustomPrompt="1"/>
          </p:nvPr>
        </p:nvSpPr>
        <p:spPr>
          <a:xfrm>
            <a:off x="609601" y="6467088"/>
            <a:ext cx="10972801" cy="267450"/>
          </a:xfrm>
          <a:prstGeom prst="rect">
            <a:avLst/>
          </a:prstGeom>
        </p:spPr>
        <p:txBody>
          <a:bodyPr vert="horz">
            <a:normAutofit/>
          </a:bodyPr>
          <a:lstStyle>
            <a:lvl1pPr algn="r">
              <a:defRPr sz="900" baseline="0">
                <a:solidFill>
                  <a:srgbClr val="8C8E91"/>
                </a:solidFill>
              </a:defRPr>
            </a:lvl1pPr>
          </a:lstStyle>
          <a:p>
            <a:pPr lvl="0"/>
            <a:r>
              <a:rPr lang="en-US" dirty="0"/>
              <a:t>Click to add image credit.</a:t>
            </a:r>
          </a:p>
        </p:txBody>
      </p:sp>
      <p:sp>
        <p:nvSpPr>
          <p:cNvPr id="6" name="Title 1"/>
          <p:cNvSpPr>
            <a:spLocks noGrp="1"/>
          </p:cNvSpPr>
          <p:nvPr>
            <p:ph type="title" hasCustomPrompt="1"/>
          </p:nvPr>
        </p:nvSpPr>
        <p:spPr>
          <a:xfrm>
            <a:off x="609600" y="183928"/>
            <a:ext cx="10972800" cy="569005"/>
          </a:xfrm>
        </p:spPr>
        <p:txBody>
          <a:bodyPr anchor="t" anchorCtr="0"/>
          <a:lstStyle/>
          <a:p>
            <a:r>
              <a:rPr lang="en-US" dirty="0"/>
              <a:t>Project Name</a:t>
            </a:r>
          </a:p>
        </p:txBody>
      </p:sp>
      <p:sp>
        <p:nvSpPr>
          <p:cNvPr id="9"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159985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 (Full Bleed):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367016"/>
          </a:xfrm>
        </p:spPr>
        <p:txBody>
          <a:bodyPr/>
          <a:lstStyle/>
          <a:p>
            <a:r>
              <a:rPr lang="en-US" dirty="0"/>
              <a:t>Click icon to add picture</a:t>
            </a:r>
          </a:p>
        </p:txBody>
      </p:sp>
      <p:sp>
        <p:nvSpPr>
          <p:cNvPr id="2" name="Title 1"/>
          <p:cNvSpPr>
            <a:spLocks noGrp="1"/>
          </p:cNvSpPr>
          <p:nvPr>
            <p:ph type="title"/>
          </p:nvPr>
        </p:nvSpPr>
        <p:spPr>
          <a:xfrm>
            <a:off x="-3527" y="6366217"/>
            <a:ext cx="12195777" cy="483484"/>
          </a:xfrm>
          <a:solidFill>
            <a:schemeClr val="bg1"/>
          </a:solidFill>
        </p:spPr>
        <p:txBody>
          <a:bodyPr tIns="45720">
            <a:normAutofit/>
          </a:bodyPr>
          <a:lstStyle>
            <a:lvl1pPr>
              <a:defRPr sz="1400">
                <a:solidFill>
                  <a:schemeClr val="accent2">
                    <a:lumMod val="75000"/>
                  </a:schemeClr>
                </a:solidFill>
                <a:latin typeface="+mn-lt"/>
              </a:defRPr>
            </a:lvl1pPr>
          </a:lstStyle>
          <a:p>
            <a:r>
              <a:rPr lang="en-US"/>
              <a:t>Click to edit Master title style</a:t>
            </a:r>
            <a:endParaRPr lang="en-US" dirty="0"/>
          </a:p>
        </p:txBody>
      </p:sp>
      <p:sp>
        <p:nvSpPr>
          <p:cNvPr id="6" name="Text Placeholder 21"/>
          <p:cNvSpPr>
            <a:spLocks noGrp="1"/>
          </p:cNvSpPr>
          <p:nvPr>
            <p:ph type="body" sz="quarter" idx="63" hasCustomPrompt="1"/>
          </p:nvPr>
        </p:nvSpPr>
        <p:spPr>
          <a:xfrm>
            <a:off x="-3527" y="6654262"/>
            <a:ext cx="12195777" cy="178838"/>
          </a:xfrm>
          <a:prstGeom prst="rect">
            <a:avLst/>
          </a:prstGeom>
          <a:noFill/>
        </p:spPr>
        <p:txBody>
          <a:bodyPr vert="horz" tIns="0" bIns="0">
            <a:normAutofit/>
          </a:bodyPr>
          <a:lstStyle>
            <a:lvl1pPr algn="l">
              <a:defRPr sz="900" baseline="0">
                <a:solidFill>
                  <a:srgbClr val="8C8E91"/>
                </a:solidFill>
              </a:defRPr>
            </a:lvl1pPr>
          </a:lstStyle>
          <a:p>
            <a:pPr lvl="0"/>
            <a:r>
              <a:rPr lang="en-US" dirty="0"/>
              <a:t>Click to add image credit.</a:t>
            </a:r>
          </a:p>
        </p:txBody>
      </p:sp>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886514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ject Bleed: 1 IMG">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0" y="1"/>
            <a:ext cx="12192000" cy="5152040"/>
          </a:xfrm>
        </p:spPr>
        <p:txBody>
          <a:bodyPr/>
          <a:lstStyle/>
          <a:p>
            <a:r>
              <a:rPr lang="en-US" dirty="0"/>
              <a:t>Click icon to add picture</a:t>
            </a:r>
          </a:p>
        </p:txBody>
      </p:sp>
      <p:sp>
        <p:nvSpPr>
          <p:cNvPr id="13" name="Slide Number Placeholder 2"/>
          <p:cNvSpPr>
            <a:spLocks noGrp="1"/>
          </p:cNvSpPr>
          <p:nvPr>
            <p:ph type="sldNum" sz="quarter" idx="10"/>
          </p:nvPr>
        </p:nvSpPr>
        <p:spPr>
          <a:xfrm>
            <a:off x="11270827" y="1"/>
            <a:ext cx="921173" cy="365125"/>
          </a:xfrm>
        </p:spPr>
        <p:txBody>
          <a:bodyPr/>
          <a:lstStyle/>
          <a:p>
            <a:fld id="{A6D40C4D-5B01-4948-98F2-33210B1C6590}" type="slidenum">
              <a:rPr lang="en-US" smtClean="0"/>
              <a:pPr/>
              <a:t>‹#›</a:t>
            </a:fld>
            <a:endParaRPr lang="en-US" dirty="0"/>
          </a:p>
        </p:txBody>
      </p:sp>
      <p:sp>
        <p:nvSpPr>
          <p:cNvPr id="17" name="Text Placeholder 21"/>
          <p:cNvSpPr>
            <a:spLocks noGrp="1"/>
          </p:cNvSpPr>
          <p:nvPr>
            <p:ph type="body" sz="quarter" idx="63" hasCustomPrompt="1"/>
          </p:nvPr>
        </p:nvSpPr>
        <p:spPr>
          <a:xfrm>
            <a:off x="609601" y="6467088"/>
            <a:ext cx="10972801" cy="267450"/>
          </a:xfrm>
          <a:prstGeom prst="rect">
            <a:avLst/>
          </a:prstGeom>
        </p:spPr>
        <p:txBody>
          <a:bodyPr vert="horz">
            <a:normAutofit/>
          </a:bodyPr>
          <a:lstStyle>
            <a:lvl1pPr algn="l">
              <a:defRPr sz="900" baseline="0">
                <a:solidFill>
                  <a:srgbClr val="8C8E91"/>
                </a:solidFill>
              </a:defRPr>
            </a:lvl1pPr>
          </a:lstStyle>
          <a:p>
            <a:pPr lvl="0"/>
            <a:r>
              <a:rPr lang="en-US" dirty="0"/>
              <a:t>Click to add image credit.</a:t>
            </a:r>
          </a:p>
        </p:txBody>
      </p:sp>
      <p:sp>
        <p:nvSpPr>
          <p:cNvPr id="18" name="Text Placeholder 33"/>
          <p:cNvSpPr>
            <a:spLocks noGrp="1"/>
          </p:cNvSpPr>
          <p:nvPr>
            <p:ph type="body" sz="quarter" idx="73" hasCustomPrompt="1"/>
          </p:nvPr>
        </p:nvSpPr>
        <p:spPr>
          <a:xfrm>
            <a:off x="609600" y="5294893"/>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9" name="Text Placeholder 33"/>
          <p:cNvSpPr>
            <a:spLocks noGrp="1"/>
          </p:cNvSpPr>
          <p:nvPr>
            <p:ph type="body" sz="quarter" idx="74" hasCustomPrompt="1"/>
          </p:nvPr>
        </p:nvSpPr>
        <p:spPr>
          <a:xfrm>
            <a:off x="2175433" y="5294893"/>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24" name="Text Placeholder 33"/>
          <p:cNvSpPr>
            <a:spLocks noGrp="1"/>
          </p:cNvSpPr>
          <p:nvPr>
            <p:ph type="body" sz="quarter" idx="75" hasCustomPrompt="1"/>
          </p:nvPr>
        </p:nvSpPr>
        <p:spPr>
          <a:xfrm>
            <a:off x="609600" y="5588858"/>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5" name="Text Placeholder 33"/>
          <p:cNvSpPr>
            <a:spLocks noGrp="1"/>
          </p:cNvSpPr>
          <p:nvPr>
            <p:ph type="body" sz="quarter" idx="76" hasCustomPrompt="1"/>
          </p:nvPr>
        </p:nvSpPr>
        <p:spPr>
          <a:xfrm>
            <a:off x="2175433" y="5588858"/>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26" name="Text Placeholder 33"/>
          <p:cNvSpPr>
            <a:spLocks noGrp="1"/>
          </p:cNvSpPr>
          <p:nvPr>
            <p:ph type="body" sz="quarter" idx="77" hasCustomPrompt="1"/>
          </p:nvPr>
        </p:nvSpPr>
        <p:spPr>
          <a:xfrm>
            <a:off x="609600" y="5885933"/>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27" name="Text Placeholder 33"/>
          <p:cNvSpPr>
            <a:spLocks noGrp="1"/>
          </p:cNvSpPr>
          <p:nvPr>
            <p:ph type="body" sz="quarter" idx="78" hasCustomPrompt="1"/>
          </p:nvPr>
        </p:nvSpPr>
        <p:spPr>
          <a:xfrm>
            <a:off x="2175433" y="5885933"/>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Tree>
    <p:extLst>
      <p:ext uri="{BB962C8B-B14F-4D97-AF65-F5344CB8AC3E}">
        <p14:creationId xmlns:p14="http://schemas.microsoft.com/office/powerpoint/2010/main" val="2662132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ject Bleed: 3 IMGs (square)">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1" y="-1"/>
            <a:ext cx="8207023" cy="5152040"/>
          </a:xfrm>
        </p:spPr>
        <p:txBody>
          <a:bodyPr/>
          <a:lstStyle/>
          <a:p>
            <a:r>
              <a:rPr lang="en-US" dirty="0"/>
              <a:t>Click icon to add picture</a:t>
            </a:r>
          </a:p>
        </p:txBody>
      </p:sp>
      <p:sp>
        <p:nvSpPr>
          <p:cNvPr id="5" name="Slide Number Placeholder 2"/>
          <p:cNvSpPr>
            <a:spLocks noGrp="1"/>
          </p:cNvSpPr>
          <p:nvPr>
            <p:ph type="sldNum" sz="quarter" idx="10"/>
          </p:nvPr>
        </p:nvSpPr>
        <p:spPr>
          <a:xfrm>
            <a:off x="11270827" y="1"/>
            <a:ext cx="921173" cy="365125"/>
          </a:xfrm>
        </p:spPr>
        <p:txBody>
          <a:bodyPr/>
          <a:lstStyle/>
          <a:p>
            <a:fld id="{A6D40C4D-5B01-4948-98F2-33210B1C6590}" type="slidenum">
              <a:rPr lang="en-US" smtClean="0"/>
              <a:pPr/>
              <a:t>‹#›</a:t>
            </a:fld>
            <a:endParaRPr lang="en-US" dirty="0"/>
          </a:p>
        </p:txBody>
      </p:sp>
      <p:sp>
        <p:nvSpPr>
          <p:cNvPr id="6" name="Text Placeholder 21"/>
          <p:cNvSpPr>
            <a:spLocks noGrp="1"/>
          </p:cNvSpPr>
          <p:nvPr>
            <p:ph type="body" sz="quarter" idx="63" hasCustomPrompt="1"/>
          </p:nvPr>
        </p:nvSpPr>
        <p:spPr>
          <a:xfrm>
            <a:off x="609601" y="6467088"/>
            <a:ext cx="10972801" cy="267450"/>
          </a:xfrm>
          <a:prstGeom prst="rect">
            <a:avLst/>
          </a:prstGeom>
        </p:spPr>
        <p:txBody>
          <a:bodyPr vert="horz">
            <a:normAutofit/>
          </a:bodyPr>
          <a:lstStyle>
            <a:lvl1pPr algn="l">
              <a:defRPr sz="900" baseline="0">
                <a:solidFill>
                  <a:srgbClr val="8C8E91"/>
                </a:solidFill>
              </a:defRPr>
            </a:lvl1pPr>
          </a:lstStyle>
          <a:p>
            <a:pPr lvl="0"/>
            <a:r>
              <a:rPr lang="en-US" dirty="0"/>
              <a:t>Click to add image credit.</a:t>
            </a:r>
          </a:p>
        </p:txBody>
      </p:sp>
      <p:sp>
        <p:nvSpPr>
          <p:cNvPr id="7" name="Text Placeholder 33"/>
          <p:cNvSpPr>
            <a:spLocks noGrp="1"/>
          </p:cNvSpPr>
          <p:nvPr>
            <p:ph type="body" sz="quarter" idx="73" hasCustomPrompt="1"/>
          </p:nvPr>
        </p:nvSpPr>
        <p:spPr>
          <a:xfrm>
            <a:off x="609600" y="5294893"/>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 name="Text Placeholder 33"/>
          <p:cNvSpPr>
            <a:spLocks noGrp="1"/>
          </p:cNvSpPr>
          <p:nvPr>
            <p:ph type="body" sz="quarter" idx="74" hasCustomPrompt="1"/>
          </p:nvPr>
        </p:nvSpPr>
        <p:spPr>
          <a:xfrm>
            <a:off x="2175433" y="5294893"/>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9" name="Text Placeholder 33"/>
          <p:cNvSpPr>
            <a:spLocks noGrp="1"/>
          </p:cNvSpPr>
          <p:nvPr>
            <p:ph type="body" sz="quarter" idx="75" hasCustomPrompt="1"/>
          </p:nvPr>
        </p:nvSpPr>
        <p:spPr>
          <a:xfrm>
            <a:off x="609600" y="5588858"/>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0" name="Text Placeholder 33"/>
          <p:cNvSpPr>
            <a:spLocks noGrp="1"/>
          </p:cNvSpPr>
          <p:nvPr>
            <p:ph type="body" sz="quarter" idx="76" hasCustomPrompt="1"/>
          </p:nvPr>
        </p:nvSpPr>
        <p:spPr>
          <a:xfrm>
            <a:off x="2175433" y="5588858"/>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1" name="Text Placeholder 33"/>
          <p:cNvSpPr>
            <a:spLocks noGrp="1"/>
          </p:cNvSpPr>
          <p:nvPr>
            <p:ph type="body" sz="quarter" idx="77" hasCustomPrompt="1"/>
          </p:nvPr>
        </p:nvSpPr>
        <p:spPr>
          <a:xfrm>
            <a:off x="609600" y="5885933"/>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2" name="Text Placeholder 33"/>
          <p:cNvSpPr>
            <a:spLocks noGrp="1"/>
          </p:cNvSpPr>
          <p:nvPr>
            <p:ph type="body" sz="quarter" idx="78" hasCustomPrompt="1"/>
          </p:nvPr>
        </p:nvSpPr>
        <p:spPr>
          <a:xfrm>
            <a:off x="2175433" y="5885933"/>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3" name="Picture Placeholder 4"/>
          <p:cNvSpPr>
            <a:spLocks noGrp="1"/>
          </p:cNvSpPr>
          <p:nvPr>
            <p:ph type="pic" sz="quarter" idx="79"/>
          </p:nvPr>
        </p:nvSpPr>
        <p:spPr>
          <a:xfrm>
            <a:off x="8252178" y="2607733"/>
            <a:ext cx="3939820" cy="2544306"/>
          </a:xfrm>
        </p:spPr>
        <p:txBody>
          <a:bodyPr/>
          <a:lstStyle/>
          <a:p>
            <a:r>
              <a:rPr lang="en-US" dirty="0"/>
              <a:t>Click icon to add picture</a:t>
            </a:r>
          </a:p>
        </p:txBody>
      </p:sp>
      <p:sp>
        <p:nvSpPr>
          <p:cNvPr id="14" name="Picture Placeholder 4"/>
          <p:cNvSpPr>
            <a:spLocks noGrp="1"/>
          </p:cNvSpPr>
          <p:nvPr>
            <p:ph type="pic" sz="quarter" idx="80"/>
          </p:nvPr>
        </p:nvSpPr>
        <p:spPr>
          <a:xfrm>
            <a:off x="8252178" y="1"/>
            <a:ext cx="3939820" cy="2582332"/>
          </a:xfrm>
        </p:spPr>
        <p:txBody>
          <a:bodyPr/>
          <a:lstStyle/>
          <a:p>
            <a:r>
              <a:rPr lang="en-US" dirty="0"/>
              <a:t>Click icon to add picture</a:t>
            </a:r>
          </a:p>
        </p:txBody>
      </p:sp>
    </p:spTree>
    <p:extLst>
      <p:ext uri="{BB962C8B-B14F-4D97-AF65-F5344CB8AC3E}">
        <p14:creationId xmlns:p14="http://schemas.microsoft.com/office/powerpoint/2010/main" val="436916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ject Bleed: 3 IMGs (tall)">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3984979" y="6313"/>
            <a:ext cx="4225888" cy="5152040"/>
          </a:xfrm>
        </p:spPr>
        <p:txBody>
          <a:bodyPr/>
          <a:lstStyle/>
          <a:p>
            <a:r>
              <a:rPr lang="en-US" dirty="0"/>
              <a:t>Click icon to add picture</a:t>
            </a:r>
          </a:p>
        </p:txBody>
      </p:sp>
      <p:sp>
        <p:nvSpPr>
          <p:cNvPr id="5" name="Slide Number Placeholder 2"/>
          <p:cNvSpPr>
            <a:spLocks noGrp="1"/>
          </p:cNvSpPr>
          <p:nvPr>
            <p:ph type="sldNum" sz="quarter" idx="10"/>
          </p:nvPr>
        </p:nvSpPr>
        <p:spPr>
          <a:xfrm>
            <a:off x="11270827" y="1"/>
            <a:ext cx="921173" cy="365125"/>
          </a:xfrm>
        </p:spPr>
        <p:txBody>
          <a:bodyPr/>
          <a:lstStyle/>
          <a:p>
            <a:fld id="{A6D40C4D-5B01-4948-98F2-33210B1C6590}" type="slidenum">
              <a:rPr lang="en-US" smtClean="0"/>
              <a:pPr/>
              <a:t>‹#›</a:t>
            </a:fld>
            <a:endParaRPr lang="en-US" dirty="0"/>
          </a:p>
        </p:txBody>
      </p:sp>
      <p:sp>
        <p:nvSpPr>
          <p:cNvPr id="6" name="Text Placeholder 21"/>
          <p:cNvSpPr>
            <a:spLocks noGrp="1"/>
          </p:cNvSpPr>
          <p:nvPr>
            <p:ph type="body" sz="quarter" idx="63" hasCustomPrompt="1"/>
          </p:nvPr>
        </p:nvSpPr>
        <p:spPr>
          <a:xfrm>
            <a:off x="609601" y="6467088"/>
            <a:ext cx="10972801" cy="267450"/>
          </a:xfrm>
          <a:prstGeom prst="rect">
            <a:avLst/>
          </a:prstGeom>
        </p:spPr>
        <p:txBody>
          <a:bodyPr vert="horz">
            <a:normAutofit/>
          </a:bodyPr>
          <a:lstStyle>
            <a:lvl1pPr algn="l">
              <a:defRPr sz="900" baseline="0">
                <a:solidFill>
                  <a:srgbClr val="8C8E91"/>
                </a:solidFill>
              </a:defRPr>
            </a:lvl1pPr>
          </a:lstStyle>
          <a:p>
            <a:pPr lvl="0"/>
            <a:r>
              <a:rPr lang="en-US" dirty="0"/>
              <a:t>Click to add image credit.</a:t>
            </a:r>
          </a:p>
        </p:txBody>
      </p:sp>
      <p:sp>
        <p:nvSpPr>
          <p:cNvPr id="7" name="Text Placeholder 33"/>
          <p:cNvSpPr>
            <a:spLocks noGrp="1"/>
          </p:cNvSpPr>
          <p:nvPr>
            <p:ph type="body" sz="quarter" idx="73" hasCustomPrompt="1"/>
          </p:nvPr>
        </p:nvSpPr>
        <p:spPr>
          <a:xfrm>
            <a:off x="609600" y="5294893"/>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 name="Text Placeholder 33"/>
          <p:cNvSpPr>
            <a:spLocks noGrp="1"/>
          </p:cNvSpPr>
          <p:nvPr>
            <p:ph type="body" sz="quarter" idx="74" hasCustomPrompt="1"/>
          </p:nvPr>
        </p:nvSpPr>
        <p:spPr>
          <a:xfrm>
            <a:off x="2175433" y="5294893"/>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9" name="Text Placeholder 33"/>
          <p:cNvSpPr>
            <a:spLocks noGrp="1"/>
          </p:cNvSpPr>
          <p:nvPr>
            <p:ph type="body" sz="quarter" idx="75" hasCustomPrompt="1"/>
          </p:nvPr>
        </p:nvSpPr>
        <p:spPr>
          <a:xfrm>
            <a:off x="609600" y="5588858"/>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0" name="Text Placeholder 33"/>
          <p:cNvSpPr>
            <a:spLocks noGrp="1"/>
          </p:cNvSpPr>
          <p:nvPr>
            <p:ph type="body" sz="quarter" idx="76" hasCustomPrompt="1"/>
          </p:nvPr>
        </p:nvSpPr>
        <p:spPr>
          <a:xfrm>
            <a:off x="2175433" y="5588858"/>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1" name="Text Placeholder 33"/>
          <p:cNvSpPr>
            <a:spLocks noGrp="1"/>
          </p:cNvSpPr>
          <p:nvPr>
            <p:ph type="body" sz="quarter" idx="77" hasCustomPrompt="1"/>
          </p:nvPr>
        </p:nvSpPr>
        <p:spPr>
          <a:xfrm>
            <a:off x="609600" y="5885933"/>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2" name="Text Placeholder 33"/>
          <p:cNvSpPr>
            <a:spLocks noGrp="1"/>
          </p:cNvSpPr>
          <p:nvPr>
            <p:ph type="body" sz="quarter" idx="78" hasCustomPrompt="1"/>
          </p:nvPr>
        </p:nvSpPr>
        <p:spPr>
          <a:xfrm>
            <a:off x="2175433" y="5885933"/>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4" name="Picture Placeholder 4"/>
          <p:cNvSpPr>
            <a:spLocks noGrp="1"/>
          </p:cNvSpPr>
          <p:nvPr>
            <p:ph type="pic" sz="quarter" idx="80"/>
          </p:nvPr>
        </p:nvSpPr>
        <p:spPr>
          <a:xfrm>
            <a:off x="1" y="1"/>
            <a:ext cx="3939820" cy="5158351"/>
          </a:xfrm>
        </p:spPr>
        <p:txBody>
          <a:bodyPr/>
          <a:lstStyle/>
          <a:p>
            <a:r>
              <a:rPr lang="en-US" dirty="0"/>
              <a:t>Click icon to add picture</a:t>
            </a:r>
          </a:p>
        </p:txBody>
      </p:sp>
      <p:sp>
        <p:nvSpPr>
          <p:cNvPr id="16" name="Picture Placeholder 4"/>
          <p:cNvSpPr>
            <a:spLocks noGrp="1"/>
          </p:cNvSpPr>
          <p:nvPr>
            <p:ph type="pic" sz="quarter" idx="82"/>
          </p:nvPr>
        </p:nvSpPr>
        <p:spPr>
          <a:xfrm>
            <a:off x="8252181" y="3860"/>
            <a:ext cx="3939820" cy="5154493"/>
          </a:xfrm>
        </p:spPr>
        <p:txBody>
          <a:bodyPr/>
          <a:lstStyle/>
          <a:p>
            <a:r>
              <a:rPr lang="en-US" dirty="0"/>
              <a:t>Click icon to add picture</a:t>
            </a:r>
          </a:p>
        </p:txBody>
      </p:sp>
    </p:spTree>
    <p:extLst>
      <p:ext uri="{BB962C8B-B14F-4D97-AF65-F5344CB8AC3E}">
        <p14:creationId xmlns:p14="http://schemas.microsoft.com/office/powerpoint/2010/main" val="3340017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 Bleed: 5 IMGs">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3984979" y="6313"/>
            <a:ext cx="4225888" cy="5152040"/>
          </a:xfrm>
        </p:spPr>
        <p:txBody>
          <a:bodyPr/>
          <a:lstStyle/>
          <a:p>
            <a:r>
              <a:rPr lang="en-US" dirty="0"/>
              <a:t>Click icon to add picture</a:t>
            </a:r>
          </a:p>
        </p:txBody>
      </p:sp>
      <p:sp>
        <p:nvSpPr>
          <p:cNvPr id="5" name="Slide Number Placeholder 2"/>
          <p:cNvSpPr>
            <a:spLocks noGrp="1"/>
          </p:cNvSpPr>
          <p:nvPr>
            <p:ph type="sldNum" sz="quarter" idx="10"/>
          </p:nvPr>
        </p:nvSpPr>
        <p:spPr>
          <a:xfrm>
            <a:off x="11270827" y="1"/>
            <a:ext cx="921173" cy="365125"/>
          </a:xfrm>
        </p:spPr>
        <p:txBody>
          <a:bodyPr/>
          <a:lstStyle/>
          <a:p>
            <a:fld id="{A6D40C4D-5B01-4948-98F2-33210B1C6590}" type="slidenum">
              <a:rPr lang="en-US" smtClean="0"/>
              <a:pPr/>
              <a:t>‹#›</a:t>
            </a:fld>
            <a:endParaRPr lang="en-US" dirty="0"/>
          </a:p>
        </p:txBody>
      </p:sp>
      <p:sp>
        <p:nvSpPr>
          <p:cNvPr id="6" name="Text Placeholder 21"/>
          <p:cNvSpPr>
            <a:spLocks noGrp="1"/>
          </p:cNvSpPr>
          <p:nvPr>
            <p:ph type="body" sz="quarter" idx="63" hasCustomPrompt="1"/>
          </p:nvPr>
        </p:nvSpPr>
        <p:spPr>
          <a:xfrm>
            <a:off x="609601" y="6467088"/>
            <a:ext cx="10972801" cy="267450"/>
          </a:xfrm>
          <a:prstGeom prst="rect">
            <a:avLst/>
          </a:prstGeom>
        </p:spPr>
        <p:txBody>
          <a:bodyPr vert="horz">
            <a:normAutofit/>
          </a:bodyPr>
          <a:lstStyle>
            <a:lvl1pPr algn="l">
              <a:defRPr sz="900" baseline="0">
                <a:solidFill>
                  <a:srgbClr val="8C8E91"/>
                </a:solidFill>
              </a:defRPr>
            </a:lvl1pPr>
          </a:lstStyle>
          <a:p>
            <a:pPr lvl="0"/>
            <a:r>
              <a:rPr lang="en-US" dirty="0"/>
              <a:t>Click to add image credit.</a:t>
            </a:r>
          </a:p>
        </p:txBody>
      </p:sp>
      <p:sp>
        <p:nvSpPr>
          <p:cNvPr id="7" name="Text Placeholder 33"/>
          <p:cNvSpPr>
            <a:spLocks noGrp="1"/>
          </p:cNvSpPr>
          <p:nvPr>
            <p:ph type="body" sz="quarter" idx="73" hasCustomPrompt="1"/>
          </p:nvPr>
        </p:nvSpPr>
        <p:spPr>
          <a:xfrm>
            <a:off x="609600" y="5294893"/>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8" name="Text Placeholder 33"/>
          <p:cNvSpPr>
            <a:spLocks noGrp="1"/>
          </p:cNvSpPr>
          <p:nvPr>
            <p:ph type="body" sz="quarter" idx="74" hasCustomPrompt="1"/>
          </p:nvPr>
        </p:nvSpPr>
        <p:spPr>
          <a:xfrm>
            <a:off x="2175433" y="5294893"/>
            <a:ext cx="3859608" cy="283131"/>
          </a:xfrm>
          <a:prstGeom prst="rect">
            <a:avLst/>
          </a:prstGeom>
        </p:spPr>
        <p:txBody>
          <a:bodyPr vert="horz" wrap="none" tIns="0" bIns="0">
            <a:noAutofit/>
          </a:bodyPr>
          <a:lstStyle>
            <a:lvl1pPr marL="0" indent="0" algn="l">
              <a:buNone/>
              <a:defRPr sz="1600" baseline="0">
                <a:solidFill>
                  <a:schemeClr val="accent4">
                    <a:lumMod val="75000"/>
                  </a:schemeClr>
                </a:solidFill>
                <a:latin typeface="Franklin Gothic Book"/>
                <a:cs typeface="Franklin Gothic Book"/>
              </a:defRPr>
            </a:lvl1pPr>
          </a:lstStyle>
          <a:p>
            <a:pPr lvl="0"/>
            <a:r>
              <a:rPr lang="en-US" dirty="0"/>
              <a:t>Spec Detail</a:t>
            </a:r>
          </a:p>
        </p:txBody>
      </p:sp>
      <p:sp>
        <p:nvSpPr>
          <p:cNvPr id="9" name="Text Placeholder 33"/>
          <p:cNvSpPr>
            <a:spLocks noGrp="1"/>
          </p:cNvSpPr>
          <p:nvPr>
            <p:ph type="body" sz="quarter" idx="75" hasCustomPrompt="1"/>
          </p:nvPr>
        </p:nvSpPr>
        <p:spPr>
          <a:xfrm>
            <a:off x="609600" y="5588858"/>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0" name="Text Placeholder 33"/>
          <p:cNvSpPr>
            <a:spLocks noGrp="1"/>
          </p:cNvSpPr>
          <p:nvPr>
            <p:ph type="body" sz="quarter" idx="76" hasCustomPrompt="1"/>
          </p:nvPr>
        </p:nvSpPr>
        <p:spPr>
          <a:xfrm>
            <a:off x="2175433" y="5588858"/>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1" name="Text Placeholder 33"/>
          <p:cNvSpPr>
            <a:spLocks noGrp="1"/>
          </p:cNvSpPr>
          <p:nvPr>
            <p:ph type="body" sz="quarter" idx="77" hasCustomPrompt="1"/>
          </p:nvPr>
        </p:nvSpPr>
        <p:spPr>
          <a:xfrm>
            <a:off x="609600" y="5885933"/>
            <a:ext cx="1565832" cy="283131"/>
          </a:xfrm>
          <a:prstGeom prst="rect">
            <a:avLst/>
          </a:prstGeom>
        </p:spPr>
        <p:txBody>
          <a:bodyPr vert="horz" wrap="none" tIns="0" bIns="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chemeClr val="accent4">
                    <a:lumMod val="50000"/>
                  </a:schemeClr>
                </a:solidFill>
                <a:latin typeface="Franklin Gothic Book"/>
                <a:cs typeface="Franklin Gothic Boo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Spec Label</a:t>
            </a:r>
          </a:p>
        </p:txBody>
      </p:sp>
      <p:sp>
        <p:nvSpPr>
          <p:cNvPr id="12" name="Text Placeholder 33"/>
          <p:cNvSpPr>
            <a:spLocks noGrp="1"/>
          </p:cNvSpPr>
          <p:nvPr>
            <p:ph type="body" sz="quarter" idx="78" hasCustomPrompt="1"/>
          </p:nvPr>
        </p:nvSpPr>
        <p:spPr>
          <a:xfrm>
            <a:off x="2175433" y="5885933"/>
            <a:ext cx="3859608" cy="283131"/>
          </a:xfrm>
          <a:prstGeom prst="rect">
            <a:avLst/>
          </a:prstGeom>
        </p:spPr>
        <p:txBody>
          <a:bodyPr vert="horz" wrap="none" tIns="0" bIns="0">
            <a:noAutofit/>
          </a:bodyPr>
          <a:lstStyle>
            <a:lvl1pPr marL="0" indent="0" algn="l">
              <a:buNone/>
              <a:defRPr sz="1600" baseline="0">
                <a:solidFill>
                  <a:srgbClr val="8C8E91"/>
                </a:solidFill>
                <a:latin typeface="Franklin Gothic Book"/>
                <a:cs typeface="Franklin Gothic Book"/>
              </a:defRPr>
            </a:lvl1pPr>
          </a:lstStyle>
          <a:p>
            <a:pPr lvl="0"/>
            <a:r>
              <a:rPr lang="en-US" dirty="0"/>
              <a:t>Spec Detail</a:t>
            </a:r>
          </a:p>
        </p:txBody>
      </p:sp>
      <p:sp>
        <p:nvSpPr>
          <p:cNvPr id="13" name="Picture Placeholder 4"/>
          <p:cNvSpPr>
            <a:spLocks noGrp="1"/>
          </p:cNvSpPr>
          <p:nvPr>
            <p:ph type="pic" sz="quarter" idx="79"/>
          </p:nvPr>
        </p:nvSpPr>
        <p:spPr>
          <a:xfrm>
            <a:off x="1" y="2607733"/>
            <a:ext cx="3939820" cy="2544306"/>
          </a:xfrm>
        </p:spPr>
        <p:txBody>
          <a:bodyPr/>
          <a:lstStyle/>
          <a:p>
            <a:r>
              <a:rPr lang="en-US" dirty="0"/>
              <a:t>Click icon to add picture</a:t>
            </a:r>
          </a:p>
        </p:txBody>
      </p:sp>
      <p:sp>
        <p:nvSpPr>
          <p:cNvPr id="14" name="Picture Placeholder 4"/>
          <p:cNvSpPr>
            <a:spLocks noGrp="1"/>
          </p:cNvSpPr>
          <p:nvPr>
            <p:ph type="pic" sz="quarter" idx="80"/>
          </p:nvPr>
        </p:nvSpPr>
        <p:spPr>
          <a:xfrm>
            <a:off x="1" y="1"/>
            <a:ext cx="3939820" cy="2582332"/>
          </a:xfrm>
        </p:spPr>
        <p:txBody>
          <a:bodyPr/>
          <a:lstStyle/>
          <a:p>
            <a:r>
              <a:rPr lang="en-US" dirty="0"/>
              <a:t>Click icon to add picture</a:t>
            </a:r>
          </a:p>
        </p:txBody>
      </p:sp>
      <p:sp>
        <p:nvSpPr>
          <p:cNvPr id="26" name="Picture Placeholder 4"/>
          <p:cNvSpPr>
            <a:spLocks noGrp="1"/>
          </p:cNvSpPr>
          <p:nvPr>
            <p:ph type="pic" sz="quarter" idx="81"/>
          </p:nvPr>
        </p:nvSpPr>
        <p:spPr>
          <a:xfrm>
            <a:off x="8252181" y="2611592"/>
            <a:ext cx="3939820" cy="2544306"/>
          </a:xfrm>
        </p:spPr>
        <p:txBody>
          <a:bodyPr/>
          <a:lstStyle/>
          <a:p>
            <a:r>
              <a:rPr lang="en-US" dirty="0"/>
              <a:t>Click icon to add picture</a:t>
            </a:r>
          </a:p>
        </p:txBody>
      </p:sp>
      <p:sp>
        <p:nvSpPr>
          <p:cNvPr id="27" name="Picture Placeholder 4"/>
          <p:cNvSpPr>
            <a:spLocks noGrp="1"/>
          </p:cNvSpPr>
          <p:nvPr>
            <p:ph type="pic" sz="quarter" idx="82"/>
          </p:nvPr>
        </p:nvSpPr>
        <p:spPr>
          <a:xfrm>
            <a:off x="8252181" y="3860"/>
            <a:ext cx="3939820" cy="2582332"/>
          </a:xfrm>
        </p:spPr>
        <p:txBody>
          <a:bodyPr/>
          <a:lstStyle/>
          <a:p>
            <a:r>
              <a:rPr lang="en-US" dirty="0"/>
              <a:t>Click icon to add picture</a:t>
            </a:r>
          </a:p>
        </p:txBody>
      </p:sp>
    </p:spTree>
    <p:extLst>
      <p:ext uri="{BB962C8B-B14F-4D97-AF65-F5344CB8AC3E}">
        <p14:creationId xmlns:p14="http://schemas.microsoft.com/office/powerpoint/2010/main" val="312488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2266814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chnical 1">
    <p:spTree>
      <p:nvGrpSpPr>
        <p:cNvPr id="1" name=""/>
        <p:cNvGrpSpPr/>
        <p:nvPr/>
      </p:nvGrpSpPr>
      <p:grpSpPr>
        <a:xfrm>
          <a:off x="0" y="0"/>
          <a:ext cx="0" cy="0"/>
          <a:chOff x="0" y="0"/>
          <a:chExt cx="0" cy="0"/>
        </a:xfrm>
      </p:grpSpPr>
      <p:sp>
        <p:nvSpPr>
          <p:cNvPr id="3" name="Text Placeholder 14"/>
          <p:cNvSpPr>
            <a:spLocks noGrp="1"/>
          </p:cNvSpPr>
          <p:nvPr>
            <p:ph type="body" sz="quarter" idx="13"/>
          </p:nvPr>
        </p:nvSpPr>
        <p:spPr bwMode="gray">
          <a:xfrm>
            <a:off x="5488120" y="5017133"/>
            <a:ext cx="3048000" cy="609600"/>
          </a:xfrm>
          <a:prstGeom prst="rect">
            <a:avLst/>
          </a:prstGeom>
        </p:spPr>
        <p:txBody>
          <a:bodyPr/>
          <a:lstStyle>
            <a:lvl1pPr marL="0" indent="0" algn="l">
              <a:lnSpc>
                <a:spcPts val="1800"/>
              </a:lnSpc>
              <a:spcAft>
                <a:spcPts val="0"/>
              </a:spcAft>
              <a:buFontTx/>
              <a:buNone/>
              <a:defRPr sz="1800">
                <a:solidFill>
                  <a:srgbClr val="000000"/>
                </a:solidFill>
                <a:latin typeface="Franklin Gothic Book" panose="020B0503020102020204" pitchFamily="34" charset="0"/>
              </a:defRPr>
            </a:lvl1pPr>
            <a:lvl2pPr marL="0" indent="0">
              <a:lnSpc>
                <a:spcPts val="1800"/>
              </a:lnSpc>
              <a:spcAft>
                <a:spcPts val="600"/>
              </a:spcAft>
              <a:buFontTx/>
              <a:buNone/>
              <a:tabLst>
                <a:tab pos="0" algn="l"/>
              </a:tabLst>
              <a:defRPr sz="1800" baseline="0">
                <a:solidFill>
                  <a:srgbClr val="000000"/>
                </a:solidFill>
                <a:latin typeface="Franklin Gothic Book" panose="020B0503020102020204" pitchFamily="34" charset="0"/>
              </a:defRPr>
            </a:lvl2pPr>
            <a:lvl3pPr marL="0" indent="0">
              <a:lnSpc>
                <a:spcPts val="1800"/>
              </a:lnSpc>
              <a:spcAft>
                <a:spcPts val="600"/>
              </a:spcAft>
              <a:buFontTx/>
              <a:buNone/>
              <a:defRPr sz="1800">
                <a:solidFill>
                  <a:srgbClr val="000000"/>
                </a:solidFill>
                <a:latin typeface="Franklin Gothic Book" panose="020B0503020102020204" pitchFamily="34" charset="0"/>
              </a:defRPr>
            </a:lvl3pPr>
            <a:lvl4pPr marL="0" indent="0">
              <a:lnSpc>
                <a:spcPts val="1800"/>
              </a:lnSpc>
              <a:spcAft>
                <a:spcPts val="600"/>
              </a:spcAft>
              <a:buFontTx/>
              <a:buNone/>
              <a:defRPr sz="1800">
                <a:solidFill>
                  <a:srgbClr val="000000"/>
                </a:solidFill>
                <a:latin typeface="Franklin Gothic Book" panose="020B0503020102020204" pitchFamily="34" charset="0"/>
              </a:defRPr>
            </a:lvl4pPr>
            <a:lvl5pPr marL="2743200" indent="0">
              <a:lnSpc>
                <a:spcPts val="1500"/>
              </a:lnSpc>
              <a:buFontTx/>
              <a:buNone/>
              <a:defRPr sz="1400"/>
            </a:lvl5pPr>
          </a:lstStyle>
          <a:p>
            <a:pPr lvl="0"/>
            <a:r>
              <a:rPr lang="en-US"/>
              <a:t>Edit Master text styles</a:t>
            </a:r>
          </a:p>
        </p:txBody>
      </p:sp>
      <p:sp>
        <p:nvSpPr>
          <p:cNvPr id="4" name="Text Placeholder 11"/>
          <p:cNvSpPr>
            <a:spLocks noGrp="1"/>
          </p:cNvSpPr>
          <p:nvPr>
            <p:ph type="body" sz="quarter" idx="10"/>
          </p:nvPr>
        </p:nvSpPr>
        <p:spPr bwMode="gray">
          <a:xfrm>
            <a:off x="609600" y="1752600"/>
            <a:ext cx="3847253" cy="360680"/>
          </a:xfrm>
          <a:prstGeom prst="rect">
            <a:avLst/>
          </a:prstGeom>
        </p:spPr>
        <p:txBody>
          <a:bodyPr numCol="1" spcCol="118872"/>
          <a:lstStyle>
            <a:lvl1pPr marL="0" marR="0" indent="0" algn="l" defTabSz="914400" rtl="0" eaLnBrk="1" fontAlgn="auto" latinLnBrk="0" hangingPunct="1">
              <a:lnSpc>
                <a:spcPts val="1800"/>
              </a:lnSpc>
              <a:spcBef>
                <a:spcPts val="0"/>
              </a:spcBef>
              <a:spcAft>
                <a:spcPts val="0"/>
              </a:spcAft>
              <a:buClr>
                <a:schemeClr val="bg1"/>
              </a:buClr>
              <a:buSzTx/>
              <a:buFontTx/>
              <a:buNone/>
              <a:tabLst/>
              <a:defRPr sz="1800">
                <a:solidFill>
                  <a:schemeClr val="accent4">
                    <a:lumMod val="75000"/>
                  </a:schemeClr>
                </a:solidFill>
                <a:latin typeface="Franklin Gothic Book" panose="020B0503020102020204" pitchFamily="34" charset="0"/>
              </a:defRPr>
            </a:lvl1pPr>
            <a:lvl2pPr marL="0">
              <a:lnSpc>
                <a:spcPts val="1800"/>
              </a:lnSpc>
              <a:spcAft>
                <a:spcPts val="400"/>
              </a:spcAft>
              <a:defRPr sz="1800">
                <a:solidFill>
                  <a:schemeClr val="tx1"/>
                </a:solidFill>
                <a:latin typeface="Franklin Gothic Book" panose="020B0503020102020204" pitchFamily="34" charset="0"/>
              </a:defRPr>
            </a:lvl2pPr>
            <a:lvl3pPr marL="685800">
              <a:lnSpc>
                <a:spcPts val="1800"/>
              </a:lnSpc>
              <a:spcAft>
                <a:spcPts val="400"/>
              </a:spcAft>
              <a:defRPr sz="1800">
                <a:solidFill>
                  <a:schemeClr val="tx1"/>
                </a:solidFill>
                <a:latin typeface="Franklin Gothic Book" panose="020B0503020102020204" pitchFamily="34" charset="0"/>
              </a:defRPr>
            </a:lvl3pPr>
            <a:lvl4pPr marL="914400">
              <a:lnSpc>
                <a:spcPts val="1800"/>
              </a:lnSpc>
              <a:spcAft>
                <a:spcPts val="400"/>
              </a:spcAft>
              <a:defRPr sz="1800">
                <a:solidFill>
                  <a:schemeClr val="tx1"/>
                </a:solidFill>
                <a:latin typeface="Franklin Gothic Book" panose="020B0503020102020204" pitchFamily="34" charset="0"/>
              </a:defRPr>
            </a:lvl4pPr>
            <a:lvl5pPr>
              <a:defRPr>
                <a:solidFill>
                  <a:schemeClr val="bg1"/>
                </a:solidFill>
              </a:defRPr>
            </a:lvl5pPr>
          </a:lstStyle>
          <a:p>
            <a:pPr lvl="0"/>
            <a:r>
              <a:rPr lang="en-US"/>
              <a:t>Edit Master text styles</a:t>
            </a:r>
          </a:p>
        </p:txBody>
      </p:sp>
      <p:sp>
        <p:nvSpPr>
          <p:cNvPr id="5" name="Text Placeholder 11"/>
          <p:cNvSpPr>
            <a:spLocks noGrp="1"/>
          </p:cNvSpPr>
          <p:nvPr>
            <p:ph type="body" sz="quarter" idx="34"/>
          </p:nvPr>
        </p:nvSpPr>
        <p:spPr bwMode="gray">
          <a:xfrm>
            <a:off x="7532291" y="2280456"/>
            <a:ext cx="4253653" cy="360680"/>
          </a:xfrm>
          <a:prstGeom prst="rect">
            <a:avLst/>
          </a:prstGeom>
        </p:spPr>
        <p:txBody>
          <a:bodyPr numCol="1" spcCol="118872"/>
          <a:lstStyle>
            <a:lvl1pPr marL="0" marR="0" indent="0" algn="l" defTabSz="914400" rtl="0" eaLnBrk="1" fontAlgn="auto" latinLnBrk="0" hangingPunct="1">
              <a:lnSpc>
                <a:spcPts val="1800"/>
              </a:lnSpc>
              <a:spcBef>
                <a:spcPts val="0"/>
              </a:spcBef>
              <a:spcAft>
                <a:spcPts val="0"/>
              </a:spcAft>
              <a:buClr>
                <a:schemeClr val="bg1"/>
              </a:buClr>
              <a:buSzTx/>
              <a:buFontTx/>
              <a:buNone/>
              <a:tabLst/>
              <a:defRPr sz="1800">
                <a:solidFill>
                  <a:schemeClr val="tx1"/>
                </a:solidFill>
                <a:latin typeface="Franklin Gothic Book" panose="020B0503020102020204" pitchFamily="34" charset="0"/>
              </a:defRPr>
            </a:lvl1pPr>
            <a:lvl2pPr marL="0">
              <a:lnSpc>
                <a:spcPts val="1800"/>
              </a:lnSpc>
              <a:spcAft>
                <a:spcPts val="400"/>
              </a:spcAft>
              <a:defRPr sz="1800">
                <a:solidFill>
                  <a:srgbClr val="000000"/>
                </a:solidFill>
                <a:latin typeface="Franklin Gothic Book" panose="020B0503020102020204" pitchFamily="34" charset="0"/>
              </a:defRPr>
            </a:lvl2pPr>
            <a:lvl3pPr marL="685800">
              <a:lnSpc>
                <a:spcPts val="1800"/>
              </a:lnSpc>
              <a:spcAft>
                <a:spcPts val="400"/>
              </a:spcAft>
              <a:defRPr sz="1800">
                <a:solidFill>
                  <a:srgbClr val="000000"/>
                </a:solidFill>
                <a:latin typeface="Franklin Gothic Book" panose="020B0503020102020204" pitchFamily="34" charset="0"/>
              </a:defRPr>
            </a:lvl3pPr>
            <a:lvl4pPr marL="914400">
              <a:lnSpc>
                <a:spcPts val="1800"/>
              </a:lnSpc>
              <a:spcAft>
                <a:spcPts val="400"/>
              </a:spcAft>
              <a:defRPr sz="1800">
                <a:solidFill>
                  <a:srgbClr val="000000"/>
                </a:solidFill>
                <a:latin typeface="Franklin Gothic Book" panose="020B0503020102020204" pitchFamily="34" charset="0"/>
              </a:defRPr>
            </a:lvl4pPr>
            <a:lvl5pPr>
              <a:defRPr>
                <a:solidFill>
                  <a:schemeClr val="bg1"/>
                </a:solidFill>
              </a:defRPr>
            </a:lvl5pPr>
          </a:lstStyle>
          <a:p>
            <a:pPr lvl="0"/>
            <a:r>
              <a:rPr lang="en-US"/>
              <a:t>Edit Master text styles</a:t>
            </a:r>
          </a:p>
        </p:txBody>
      </p:sp>
      <p:sp>
        <p:nvSpPr>
          <p:cNvPr id="11" name="Subtitle 2"/>
          <p:cNvSpPr>
            <a:spLocks noGrp="1"/>
          </p:cNvSpPr>
          <p:nvPr>
            <p:ph type="subTitle" idx="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7" name="Title 1"/>
          <p:cNvSpPr>
            <a:spLocks noGrp="1"/>
          </p:cNvSpPr>
          <p:nvPr>
            <p:ph type="title"/>
          </p:nvPr>
        </p:nvSpPr>
        <p:spPr>
          <a:xfrm>
            <a:off x="609600" y="183928"/>
            <a:ext cx="10972800" cy="569005"/>
          </a:xfrm>
        </p:spPr>
        <p:txBody>
          <a:bodyPr anchor="t" anchorCtr="0"/>
          <a:lstStyle/>
          <a:p>
            <a:r>
              <a:rPr lang="en-US"/>
              <a:t>Click to edit Master title style</a:t>
            </a:r>
            <a:endParaRPr lang="en-US" dirty="0"/>
          </a:p>
        </p:txBody>
      </p:sp>
      <p:sp>
        <p:nvSpPr>
          <p:cNvPr id="9"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3647001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chnical 2 (two columns)">
    <p:spTree>
      <p:nvGrpSpPr>
        <p:cNvPr id="1" name=""/>
        <p:cNvGrpSpPr/>
        <p:nvPr/>
      </p:nvGrpSpPr>
      <p:grpSpPr>
        <a:xfrm>
          <a:off x="0" y="0"/>
          <a:ext cx="0" cy="0"/>
          <a:chOff x="0" y="0"/>
          <a:chExt cx="0" cy="0"/>
        </a:xfrm>
      </p:grpSpPr>
      <p:sp>
        <p:nvSpPr>
          <p:cNvPr id="14" name="Text Placeholder 11"/>
          <p:cNvSpPr>
            <a:spLocks noGrp="1"/>
          </p:cNvSpPr>
          <p:nvPr>
            <p:ph type="body" sz="quarter" idx="15"/>
          </p:nvPr>
        </p:nvSpPr>
        <p:spPr bwMode="gray">
          <a:xfrm>
            <a:off x="609602" y="1752600"/>
            <a:ext cx="4777653" cy="228600"/>
          </a:xfrm>
          <a:prstGeom prst="rect">
            <a:avLst/>
          </a:prstGeom>
        </p:spPr>
        <p:txBody>
          <a:bodyPr numCol="1" spcCol="118872"/>
          <a:lstStyle>
            <a:lvl1pPr marL="0" marR="0" indent="0" algn="l" defTabSz="914400" rtl="0" eaLnBrk="1" fontAlgn="auto" latinLnBrk="0" hangingPunct="1">
              <a:lnSpc>
                <a:spcPts val="1800"/>
              </a:lnSpc>
              <a:spcBef>
                <a:spcPts val="0"/>
              </a:spcBef>
              <a:spcAft>
                <a:spcPts val="0"/>
              </a:spcAft>
              <a:buClr>
                <a:schemeClr val="bg1"/>
              </a:buClr>
              <a:buSzTx/>
              <a:buFontTx/>
              <a:buNone/>
              <a:tabLst/>
              <a:defRPr sz="1800">
                <a:solidFill>
                  <a:srgbClr val="8C8E91"/>
                </a:solidFill>
              </a:defRPr>
            </a:lvl1pPr>
            <a:lvl2pPr marL="0" indent="0">
              <a:lnSpc>
                <a:spcPts val="1800"/>
              </a:lnSpc>
              <a:spcAft>
                <a:spcPts val="400"/>
              </a:spcAft>
              <a:buNone/>
              <a:defRPr sz="1800">
                <a:solidFill>
                  <a:schemeClr val="tx1"/>
                </a:solidFill>
              </a:defRPr>
            </a:lvl2pPr>
            <a:lvl3pPr marL="685800">
              <a:lnSpc>
                <a:spcPts val="1800"/>
              </a:lnSpc>
              <a:spcAft>
                <a:spcPts val="400"/>
              </a:spcAft>
              <a:defRPr sz="1800"/>
            </a:lvl3pPr>
            <a:lvl4pPr marL="914400">
              <a:lnSpc>
                <a:spcPts val="1800"/>
              </a:lnSpc>
              <a:spcAft>
                <a:spcPts val="400"/>
              </a:spcAft>
              <a:defRPr sz="1800"/>
            </a:lvl4pPr>
          </a:lstStyle>
          <a:p>
            <a:pPr lvl="0"/>
            <a:r>
              <a:rPr lang="en-US"/>
              <a:t>Edit Master text styles</a:t>
            </a:r>
          </a:p>
          <a:p>
            <a:pPr lvl="1"/>
            <a:r>
              <a:rPr lang="en-US"/>
              <a:t>Second level</a:t>
            </a:r>
          </a:p>
        </p:txBody>
      </p:sp>
      <p:sp>
        <p:nvSpPr>
          <p:cNvPr id="16" name="Text Placeholder 11"/>
          <p:cNvSpPr>
            <a:spLocks noGrp="1"/>
          </p:cNvSpPr>
          <p:nvPr>
            <p:ph type="body" sz="quarter" idx="53"/>
          </p:nvPr>
        </p:nvSpPr>
        <p:spPr bwMode="gray">
          <a:xfrm>
            <a:off x="6804747" y="1752600"/>
            <a:ext cx="4777653" cy="228600"/>
          </a:xfrm>
          <a:prstGeom prst="rect">
            <a:avLst/>
          </a:prstGeom>
        </p:spPr>
        <p:txBody>
          <a:bodyPr numCol="1" spcCol="118872"/>
          <a:lstStyle>
            <a:lvl1pPr marL="0" marR="0" indent="0" algn="l" defTabSz="914400" rtl="0" eaLnBrk="1" fontAlgn="auto" latinLnBrk="0" hangingPunct="1">
              <a:lnSpc>
                <a:spcPts val="1800"/>
              </a:lnSpc>
              <a:spcBef>
                <a:spcPts val="0"/>
              </a:spcBef>
              <a:spcAft>
                <a:spcPts val="0"/>
              </a:spcAft>
              <a:buClr>
                <a:schemeClr val="bg1"/>
              </a:buClr>
              <a:buSzTx/>
              <a:buFontTx/>
              <a:buNone/>
              <a:tabLst/>
              <a:defRPr sz="1800">
                <a:solidFill>
                  <a:schemeClr val="accent4">
                    <a:lumMod val="75000"/>
                  </a:schemeClr>
                </a:solidFill>
              </a:defRPr>
            </a:lvl1pPr>
            <a:lvl2pPr marL="0" indent="0">
              <a:lnSpc>
                <a:spcPts val="1800"/>
              </a:lnSpc>
              <a:spcAft>
                <a:spcPts val="400"/>
              </a:spcAft>
              <a:buNone/>
              <a:defRPr sz="1800">
                <a:solidFill>
                  <a:srgbClr val="000000"/>
                </a:solidFill>
              </a:defRPr>
            </a:lvl2pPr>
            <a:lvl3pPr marL="685800">
              <a:lnSpc>
                <a:spcPts val="1800"/>
              </a:lnSpc>
              <a:spcAft>
                <a:spcPts val="400"/>
              </a:spcAft>
              <a:defRPr sz="1800"/>
            </a:lvl3pPr>
            <a:lvl4pPr marL="914400">
              <a:lnSpc>
                <a:spcPts val="1800"/>
              </a:lnSpc>
              <a:spcAft>
                <a:spcPts val="400"/>
              </a:spcAft>
              <a:defRPr sz="1800"/>
            </a:lvl4pPr>
          </a:lstStyle>
          <a:p>
            <a:pPr lvl="0"/>
            <a:r>
              <a:rPr lang="en-US"/>
              <a:t>Edit Master text styles</a:t>
            </a:r>
          </a:p>
          <a:p>
            <a:pPr lvl="1"/>
            <a:r>
              <a:rPr lang="en-US"/>
              <a:t>Second level</a:t>
            </a:r>
          </a:p>
        </p:txBody>
      </p:sp>
      <p:cxnSp>
        <p:nvCxnSpPr>
          <p:cNvPr id="17" name="Straight Connector 54"/>
          <p:cNvCxnSpPr>
            <a:cxnSpLocks noChangeShapeType="1"/>
          </p:cNvCxnSpPr>
          <p:nvPr userDrawn="1"/>
        </p:nvCxnSpPr>
        <p:spPr bwMode="auto">
          <a:xfrm rot="16200000" flipH="1">
            <a:off x="3812433" y="4097339"/>
            <a:ext cx="4572000" cy="0"/>
          </a:xfrm>
          <a:prstGeom prst="line">
            <a:avLst/>
          </a:prstGeom>
          <a:noFill/>
          <a:ln w="6350" cmpd="sng">
            <a:solidFill>
              <a:schemeClr val="tx1"/>
            </a:solidFill>
            <a:round/>
            <a:headEnd/>
            <a:tailEnd/>
          </a:ln>
          <a:extLst>
            <a:ext uri="{909E8E84-426E-40DD-AFC4-6F175D3DCCD1}">
              <a14:hiddenFill xmlns:a14="http://schemas.microsoft.com/office/drawing/2010/main">
                <a:noFill/>
              </a14:hiddenFill>
            </a:ext>
          </a:extLst>
        </p:spPr>
      </p:cxnSp>
      <p:sp>
        <p:nvSpPr>
          <p:cNvPr id="9" name="Subtitle 2"/>
          <p:cNvSpPr>
            <a:spLocks noGrp="1"/>
          </p:cNvSpPr>
          <p:nvPr>
            <p:ph type="subTitle" idx="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7" name="Title 1"/>
          <p:cNvSpPr>
            <a:spLocks noGrp="1"/>
          </p:cNvSpPr>
          <p:nvPr>
            <p:ph type="title"/>
          </p:nvPr>
        </p:nvSpPr>
        <p:spPr>
          <a:xfrm>
            <a:off x="609600" y="183928"/>
            <a:ext cx="10972800" cy="569005"/>
          </a:xfrm>
        </p:spPr>
        <p:txBody>
          <a:bodyPr anchor="t" anchorCtr="0"/>
          <a:lstStyle/>
          <a:p>
            <a:r>
              <a:rPr lang="en-US"/>
              <a:t>Click to edit Master title style</a:t>
            </a:r>
            <a:endParaRPr lang="en-US" dirty="0"/>
          </a:p>
        </p:txBody>
      </p:sp>
      <p:sp>
        <p:nvSpPr>
          <p:cNvPr id="10"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371924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chnical 3 (2 column)">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8909050" y="1752600"/>
            <a:ext cx="2673351" cy="4579257"/>
          </a:xfrm>
          <a:prstGeom prst="rect">
            <a:avLst/>
          </a:prstGeom>
          <a:ln>
            <a:solidFill>
              <a:schemeClr val="tx1"/>
            </a:solidFill>
          </a:ln>
        </p:spPr>
        <p:txBody>
          <a:bodyPr vert="horz"/>
          <a:lstStyle>
            <a:lvl1pPr algn="ctr">
              <a:defRPr sz="1200"/>
            </a:lvl1pPr>
          </a:lstStyle>
          <a:p>
            <a:r>
              <a:rPr lang="en-US" dirty="0"/>
              <a:t>Click icon to add picture</a:t>
            </a:r>
          </a:p>
        </p:txBody>
      </p:sp>
      <p:cxnSp>
        <p:nvCxnSpPr>
          <p:cNvPr id="10" name="Straight Connector 54"/>
          <p:cNvCxnSpPr>
            <a:cxnSpLocks noChangeShapeType="1"/>
          </p:cNvCxnSpPr>
          <p:nvPr userDrawn="1"/>
        </p:nvCxnSpPr>
        <p:spPr bwMode="auto">
          <a:xfrm>
            <a:off x="8496200" y="1752599"/>
            <a:ext cx="0" cy="4579256"/>
          </a:xfrm>
          <a:prstGeom prst="line">
            <a:avLst/>
          </a:prstGeom>
          <a:noFill/>
          <a:ln w="6350" cmpd="sng">
            <a:solidFill>
              <a:schemeClr val="tx1"/>
            </a:solidFill>
            <a:round/>
            <a:headEnd/>
            <a:tailEnd/>
          </a:ln>
          <a:extLst>
            <a:ext uri="{909E8E84-426E-40DD-AFC4-6F175D3DCCD1}">
              <a14:hiddenFill xmlns:a14="http://schemas.microsoft.com/office/drawing/2010/main">
                <a:noFill/>
              </a14:hiddenFill>
            </a:ext>
          </a:extLst>
        </p:spPr>
      </p:cxnSp>
      <p:sp>
        <p:nvSpPr>
          <p:cNvPr id="14" name="Text Placeholder 11"/>
          <p:cNvSpPr>
            <a:spLocks noGrp="1"/>
          </p:cNvSpPr>
          <p:nvPr>
            <p:ph type="body" sz="quarter" idx="53"/>
          </p:nvPr>
        </p:nvSpPr>
        <p:spPr bwMode="gray">
          <a:xfrm>
            <a:off x="609601" y="1752600"/>
            <a:ext cx="7409540" cy="228600"/>
          </a:xfrm>
          <a:prstGeom prst="rect">
            <a:avLst/>
          </a:prstGeom>
        </p:spPr>
        <p:txBody>
          <a:bodyPr numCol="1" spcCol="118872"/>
          <a:lstStyle>
            <a:lvl1pPr marL="0" marR="0" indent="0" algn="l" defTabSz="914400" rtl="0" eaLnBrk="1" fontAlgn="auto" latinLnBrk="0" hangingPunct="1">
              <a:lnSpc>
                <a:spcPts val="1800"/>
              </a:lnSpc>
              <a:spcBef>
                <a:spcPts val="0"/>
              </a:spcBef>
              <a:spcAft>
                <a:spcPts val="0"/>
              </a:spcAft>
              <a:buClr>
                <a:schemeClr val="bg1"/>
              </a:buClr>
              <a:buSzTx/>
              <a:buFontTx/>
              <a:buNone/>
              <a:tabLst/>
              <a:defRPr sz="1800">
                <a:solidFill>
                  <a:schemeClr val="tx1"/>
                </a:solidFill>
              </a:defRPr>
            </a:lvl1pPr>
            <a:lvl2pPr marL="0" indent="0">
              <a:lnSpc>
                <a:spcPts val="1800"/>
              </a:lnSpc>
              <a:spcAft>
                <a:spcPts val="400"/>
              </a:spcAft>
              <a:buNone/>
              <a:defRPr sz="1800"/>
            </a:lvl2pPr>
            <a:lvl3pPr marL="685800">
              <a:lnSpc>
                <a:spcPts val="1800"/>
              </a:lnSpc>
              <a:spcAft>
                <a:spcPts val="400"/>
              </a:spcAft>
              <a:defRPr sz="1800"/>
            </a:lvl3pPr>
            <a:lvl4pPr marL="914400">
              <a:lnSpc>
                <a:spcPts val="1800"/>
              </a:lnSpc>
              <a:spcAft>
                <a:spcPts val="400"/>
              </a:spcAft>
              <a:defRPr sz="1800"/>
            </a:lvl4pPr>
          </a:lstStyle>
          <a:p>
            <a:pPr lvl="0"/>
            <a:r>
              <a:rPr lang="en-US"/>
              <a:t>Edit Master text styles</a:t>
            </a:r>
          </a:p>
        </p:txBody>
      </p:sp>
      <p:sp>
        <p:nvSpPr>
          <p:cNvPr id="11" name="Subtitle 2"/>
          <p:cNvSpPr>
            <a:spLocks noGrp="1"/>
          </p:cNvSpPr>
          <p:nvPr>
            <p:ph type="subTitle" idx="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7" name="Title 1"/>
          <p:cNvSpPr>
            <a:spLocks noGrp="1"/>
          </p:cNvSpPr>
          <p:nvPr>
            <p:ph type="title"/>
          </p:nvPr>
        </p:nvSpPr>
        <p:spPr>
          <a:xfrm>
            <a:off x="609600" y="183928"/>
            <a:ext cx="10972800" cy="569005"/>
          </a:xfrm>
        </p:spPr>
        <p:txBody>
          <a:bodyPr anchor="t" anchorCtr="0"/>
          <a:lstStyle/>
          <a:p>
            <a:r>
              <a:rPr lang="en-US"/>
              <a:t>Click to edit Master title style</a:t>
            </a:r>
            <a:endParaRPr lang="en-US" dirty="0"/>
          </a:p>
        </p:txBody>
      </p:sp>
      <p:sp>
        <p:nvSpPr>
          <p:cNvPr id="9"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789294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C095915-1D89-4D13-9015-A9BD39C2B291}" type="datetimeFigureOut">
              <a:rPr lang="en-US" smtClean="0">
                <a:solidFill>
                  <a:prstClr val="black">
                    <a:tint val="75000"/>
                  </a:prstClr>
                </a:solidFill>
              </a: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AF22BA-B59E-466F-B7D2-B3C8B1A189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8305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0E1EE8-DF62-4E49-8252-4AC73FE2F381}"/>
              </a:ext>
            </a:extLst>
          </p:cNvPr>
          <p:cNvSpPr/>
          <p:nvPr userDrawn="1"/>
        </p:nvSpPr>
        <p:spPr>
          <a:xfrm>
            <a:off x="6853238" y="3929791"/>
            <a:ext cx="5338762" cy="2928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192962" y="1963692"/>
            <a:ext cx="4313237" cy="1846994"/>
          </a:xfrm>
        </p:spPr>
        <p:txBody>
          <a:bodyPr anchor="t">
            <a:noAutofit/>
          </a:bodyPr>
          <a:lstStyle>
            <a:lvl1pPr algn="l">
              <a:defRPr sz="4000" b="0" cap="none" spc="0" baseline="0">
                <a:solidFill>
                  <a:schemeClr val="bg1"/>
                </a:solidFill>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07A17CBF-ED79-8149-94BA-FB1A68EE0398}"/>
              </a:ext>
            </a:extLst>
          </p:cNvPr>
          <p:cNvSpPr>
            <a:spLocks noGrp="1"/>
          </p:cNvSpPr>
          <p:nvPr>
            <p:ph type="pic" sz="quarter" idx="10"/>
          </p:nvPr>
        </p:nvSpPr>
        <p:spPr>
          <a:xfrm>
            <a:off x="0" y="0"/>
            <a:ext cx="6853238" cy="6857999"/>
          </a:xfrm>
        </p:spPr>
        <p:txBody>
          <a:bodyPr/>
          <a:lstStyle/>
          <a:p>
            <a:r>
              <a:rPr lang="en-US" dirty="0"/>
              <a:t>Click icon to add picture</a:t>
            </a:r>
          </a:p>
        </p:txBody>
      </p:sp>
      <p:sp>
        <p:nvSpPr>
          <p:cNvPr id="18" name="Text Placeholder 17">
            <a:extLst>
              <a:ext uri="{FF2B5EF4-FFF2-40B4-BE49-F238E27FC236}">
                <a16:creationId xmlns:a16="http://schemas.microsoft.com/office/drawing/2014/main" id="{4A100F13-C285-884E-A44C-3332EF05ABA1}"/>
              </a:ext>
            </a:extLst>
          </p:cNvPr>
          <p:cNvSpPr>
            <a:spLocks noGrp="1"/>
          </p:cNvSpPr>
          <p:nvPr>
            <p:ph type="body" sz="quarter" idx="11" hasCustomPrompt="1"/>
          </p:nvPr>
        </p:nvSpPr>
        <p:spPr>
          <a:xfrm>
            <a:off x="7192963" y="1368442"/>
            <a:ext cx="4313237" cy="335734"/>
          </a:xfrm>
        </p:spPr>
        <p:txBody>
          <a:bodyPr>
            <a:normAutofit/>
          </a:bodyPr>
          <a:lstStyle>
            <a:lvl1pPr marL="0" indent="0">
              <a:buNone/>
              <a:defRPr sz="1400" b="1" cap="all" spc="200" baseline="0">
                <a:solidFill>
                  <a:schemeClr val="bg1"/>
                </a:solidFill>
              </a:defRPr>
            </a:lvl1pPr>
          </a:lstStyle>
          <a:p>
            <a:pPr lvl="0"/>
            <a:r>
              <a:rPr lang="en-US" dirty="0"/>
              <a:t>Insert Date</a:t>
            </a:r>
          </a:p>
        </p:txBody>
      </p:sp>
      <p:pic>
        <p:nvPicPr>
          <p:cNvPr id="19" name="Picture 18">
            <a:extLst>
              <a:ext uri="{FF2B5EF4-FFF2-40B4-BE49-F238E27FC236}">
                <a16:creationId xmlns:a16="http://schemas.microsoft.com/office/drawing/2014/main" id="{1F629579-5999-614B-8EBC-C3D2B394FB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92963" y="6189794"/>
            <a:ext cx="2568060" cy="211330"/>
          </a:xfrm>
          <a:prstGeom prst="rect">
            <a:avLst/>
          </a:prstGeom>
        </p:spPr>
      </p:pic>
      <p:sp>
        <p:nvSpPr>
          <p:cNvPr id="22" name="Text Placeholder 21">
            <a:extLst>
              <a:ext uri="{FF2B5EF4-FFF2-40B4-BE49-F238E27FC236}">
                <a16:creationId xmlns:a16="http://schemas.microsoft.com/office/drawing/2014/main" id="{E9C1D367-65D1-0342-A522-13D9516FABDF}"/>
              </a:ext>
            </a:extLst>
          </p:cNvPr>
          <p:cNvSpPr>
            <a:spLocks noGrp="1"/>
          </p:cNvSpPr>
          <p:nvPr>
            <p:ph type="body" sz="quarter" idx="12"/>
          </p:nvPr>
        </p:nvSpPr>
        <p:spPr>
          <a:xfrm>
            <a:off x="7192963" y="4155247"/>
            <a:ext cx="4313237" cy="1654746"/>
          </a:xfrm>
        </p:spPr>
        <p:txBody>
          <a:bodyPr anchor="t">
            <a:normAutofit/>
          </a:bodyPr>
          <a:lstStyle>
            <a:lvl1pPr marL="0" indent="0">
              <a:lnSpc>
                <a:spcPct val="12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Text Placeholder 21">
            <a:extLst>
              <a:ext uri="{FF2B5EF4-FFF2-40B4-BE49-F238E27FC236}">
                <a16:creationId xmlns:a16="http://schemas.microsoft.com/office/drawing/2014/main" id="{8786C147-035C-5740-B7B1-F83031B24165}"/>
              </a:ext>
            </a:extLst>
          </p:cNvPr>
          <p:cNvSpPr>
            <a:spLocks noGrp="1"/>
          </p:cNvSpPr>
          <p:nvPr>
            <p:ph type="body" sz="quarter" idx="16" hasCustomPrompt="1"/>
          </p:nvPr>
        </p:nvSpPr>
        <p:spPr>
          <a:xfrm>
            <a:off x="0" y="6648711"/>
            <a:ext cx="6853238" cy="215444"/>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
        <p:nvSpPr>
          <p:cNvPr id="14" name="Rectangle 13">
            <a:extLst>
              <a:ext uri="{FF2B5EF4-FFF2-40B4-BE49-F238E27FC236}">
                <a16:creationId xmlns:a16="http://schemas.microsoft.com/office/drawing/2014/main" id="{88883828-E879-FC48-8385-0D7ACE7BEEC9}"/>
              </a:ext>
            </a:extLst>
          </p:cNvPr>
          <p:cNvSpPr/>
          <p:nvPr userDrawn="1"/>
        </p:nvSpPr>
        <p:spPr>
          <a:xfrm>
            <a:off x="7192962" y="1746504"/>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3777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ALT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965960"/>
            <a:ext cx="4313237" cy="1846994"/>
          </a:xfrm>
        </p:spPr>
        <p:txBody>
          <a:bodyPr anchor="t">
            <a:noAutofit/>
          </a:bodyPr>
          <a:lstStyle>
            <a:lvl1pPr algn="l">
              <a:defRPr sz="4000" b="0" cap="none" spc="0" baseline="0">
                <a:solidFill>
                  <a:schemeClr val="bg1"/>
                </a:solidFill>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07A17CBF-ED79-8149-94BA-FB1A68EE0398}"/>
              </a:ext>
            </a:extLst>
          </p:cNvPr>
          <p:cNvSpPr>
            <a:spLocks noGrp="1"/>
          </p:cNvSpPr>
          <p:nvPr>
            <p:ph type="pic" sz="quarter" idx="10"/>
          </p:nvPr>
        </p:nvSpPr>
        <p:spPr>
          <a:xfrm>
            <a:off x="5338762" y="0"/>
            <a:ext cx="6853238" cy="6857999"/>
          </a:xfrm>
        </p:spPr>
        <p:txBody>
          <a:bodyPr/>
          <a:lstStyle/>
          <a:p>
            <a:r>
              <a:rPr lang="en-US" dirty="0"/>
              <a:t>Click icon to add picture</a:t>
            </a:r>
          </a:p>
        </p:txBody>
      </p:sp>
      <p:sp>
        <p:nvSpPr>
          <p:cNvPr id="18" name="Text Placeholder 17">
            <a:extLst>
              <a:ext uri="{FF2B5EF4-FFF2-40B4-BE49-F238E27FC236}">
                <a16:creationId xmlns:a16="http://schemas.microsoft.com/office/drawing/2014/main" id="{4A100F13-C285-884E-A44C-3332EF05ABA1}"/>
              </a:ext>
            </a:extLst>
          </p:cNvPr>
          <p:cNvSpPr>
            <a:spLocks noGrp="1"/>
          </p:cNvSpPr>
          <p:nvPr>
            <p:ph type="body" sz="quarter" idx="11" hasCustomPrompt="1"/>
          </p:nvPr>
        </p:nvSpPr>
        <p:spPr>
          <a:xfrm>
            <a:off x="685800" y="1368442"/>
            <a:ext cx="4313237" cy="335734"/>
          </a:xfrm>
        </p:spPr>
        <p:txBody>
          <a:bodyPr>
            <a:normAutofit/>
          </a:bodyPr>
          <a:lstStyle>
            <a:lvl1pPr marL="0" indent="0">
              <a:buNone/>
              <a:defRPr sz="1400" b="1" cap="all" spc="200" baseline="0">
                <a:solidFill>
                  <a:schemeClr val="bg1"/>
                </a:solidFill>
              </a:defRPr>
            </a:lvl1pPr>
          </a:lstStyle>
          <a:p>
            <a:pPr lvl="0"/>
            <a:r>
              <a:rPr lang="en-US" dirty="0"/>
              <a:t>Insert Date</a:t>
            </a:r>
          </a:p>
        </p:txBody>
      </p:sp>
      <p:sp>
        <p:nvSpPr>
          <p:cNvPr id="22" name="Text Placeholder 21">
            <a:extLst>
              <a:ext uri="{FF2B5EF4-FFF2-40B4-BE49-F238E27FC236}">
                <a16:creationId xmlns:a16="http://schemas.microsoft.com/office/drawing/2014/main" id="{E9C1D367-65D1-0342-A522-13D9516FABDF}"/>
              </a:ext>
            </a:extLst>
          </p:cNvPr>
          <p:cNvSpPr>
            <a:spLocks noGrp="1"/>
          </p:cNvSpPr>
          <p:nvPr>
            <p:ph type="body" sz="quarter" idx="12"/>
          </p:nvPr>
        </p:nvSpPr>
        <p:spPr>
          <a:xfrm>
            <a:off x="685800" y="4155247"/>
            <a:ext cx="4313237" cy="1654746"/>
          </a:xfrm>
        </p:spPr>
        <p:txBody>
          <a:bodyPr anchor="t">
            <a:normAutofit/>
          </a:bodyPr>
          <a:lstStyle>
            <a:lvl1pPr marL="0" indent="0">
              <a:lnSpc>
                <a:spcPct val="120000"/>
              </a:lnSpc>
              <a:spcBef>
                <a:spcPts val="0"/>
              </a:spcBef>
              <a:buNone/>
              <a:defRPr sz="18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8" name="Text Placeholder 21">
            <a:extLst>
              <a:ext uri="{FF2B5EF4-FFF2-40B4-BE49-F238E27FC236}">
                <a16:creationId xmlns:a16="http://schemas.microsoft.com/office/drawing/2014/main" id="{4D8F5286-DDBB-AF41-9F30-41F469DE9798}"/>
              </a:ext>
            </a:extLst>
          </p:cNvPr>
          <p:cNvSpPr>
            <a:spLocks noGrp="1"/>
          </p:cNvSpPr>
          <p:nvPr>
            <p:ph type="body" sz="quarter" idx="16" hasCustomPrompt="1"/>
          </p:nvPr>
        </p:nvSpPr>
        <p:spPr>
          <a:xfrm>
            <a:off x="6265863" y="6645634"/>
            <a:ext cx="5926137" cy="215444"/>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
        <p:nvSpPr>
          <p:cNvPr id="17" name="Rectangle 16">
            <a:extLst>
              <a:ext uri="{FF2B5EF4-FFF2-40B4-BE49-F238E27FC236}">
                <a16:creationId xmlns:a16="http://schemas.microsoft.com/office/drawing/2014/main" id="{0F7422FD-0BE7-7D43-9996-1D640731BA36}"/>
              </a:ext>
            </a:extLst>
          </p:cNvPr>
          <p:cNvSpPr/>
          <p:nvPr userDrawn="1"/>
        </p:nvSpPr>
        <p:spPr>
          <a:xfrm>
            <a:off x="685800" y="1746504"/>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9CE51D8-DC42-D241-AD12-153DCFB9A9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799" y="6205737"/>
            <a:ext cx="2568060" cy="211330"/>
          </a:xfrm>
          <a:prstGeom prst="rect">
            <a:avLst/>
          </a:prstGeom>
        </p:spPr>
      </p:pic>
    </p:spTree>
    <p:extLst>
      <p:ext uri="{BB962C8B-B14F-4D97-AF65-F5344CB8AC3E}">
        <p14:creationId xmlns:p14="http://schemas.microsoft.com/office/powerpoint/2010/main" val="2003595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ALT2">
    <p:bg>
      <p:bgPr>
        <a:solidFill>
          <a:schemeClr val="accent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A100F13-C285-884E-A44C-3332EF05ABA1}"/>
              </a:ext>
            </a:extLst>
          </p:cNvPr>
          <p:cNvSpPr>
            <a:spLocks noGrp="1"/>
          </p:cNvSpPr>
          <p:nvPr>
            <p:ph type="body" sz="quarter" idx="11" hasCustomPrompt="1"/>
          </p:nvPr>
        </p:nvSpPr>
        <p:spPr>
          <a:xfrm>
            <a:off x="1271588" y="1368442"/>
            <a:ext cx="4944269" cy="335734"/>
          </a:xfrm>
        </p:spPr>
        <p:txBody>
          <a:bodyPr>
            <a:normAutofit/>
          </a:bodyPr>
          <a:lstStyle>
            <a:lvl1pPr marL="0" indent="0">
              <a:buNone/>
              <a:defRPr sz="1400" b="1" cap="all" spc="200" baseline="0">
                <a:solidFill>
                  <a:schemeClr val="bg1"/>
                </a:solidFill>
              </a:defRPr>
            </a:lvl1pPr>
          </a:lstStyle>
          <a:p>
            <a:pPr lvl="0"/>
            <a:r>
              <a:rPr lang="en-US" dirty="0"/>
              <a:t>Insert Date</a:t>
            </a:r>
          </a:p>
        </p:txBody>
      </p:sp>
      <p:sp>
        <p:nvSpPr>
          <p:cNvPr id="10" name="Rectangle 9">
            <a:extLst>
              <a:ext uri="{FF2B5EF4-FFF2-40B4-BE49-F238E27FC236}">
                <a16:creationId xmlns:a16="http://schemas.microsoft.com/office/drawing/2014/main" id="{E4AA8417-EE9F-424B-AA64-F8FA1B631888}"/>
              </a:ext>
            </a:extLst>
          </p:cNvPr>
          <p:cNvSpPr/>
          <p:nvPr userDrawn="1"/>
        </p:nvSpPr>
        <p:spPr>
          <a:xfrm>
            <a:off x="0" y="0"/>
            <a:ext cx="685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22650244-9418-1F4B-8602-415582C33C81}"/>
              </a:ext>
            </a:extLst>
          </p:cNvPr>
          <p:cNvSpPr>
            <a:spLocks noGrp="1"/>
          </p:cNvSpPr>
          <p:nvPr>
            <p:ph type="pic" sz="quarter" idx="12"/>
          </p:nvPr>
        </p:nvSpPr>
        <p:spPr>
          <a:xfrm>
            <a:off x="7192963" y="0"/>
            <a:ext cx="4999037" cy="6858000"/>
          </a:xfrm>
        </p:spPr>
        <p:txBody>
          <a:bodyPr/>
          <a:lstStyle/>
          <a:p>
            <a:r>
              <a:rPr lang="en-US" dirty="0"/>
              <a:t>Click icon to add picture</a:t>
            </a:r>
          </a:p>
        </p:txBody>
      </p:sp>
      <p:sp>
        <p:nvSpPr>
          <p:cNvPr id="7" name="Text Placeholder 21">
            <a:extLst>
              <a:ext uri="{FF2B5EF4-FFF2-40B4-BE49-F238E27FC236}">
                <a16:creationId xmlns:a16="http://schemas.microsoft.com/office/drawing/2014/main" id="{C3DF5B39-F432-B645-8261-CBBD1A68894F}"/>
              </a:ext>
            </a:extLst>
          </p:cNvPr>
          <p:cNvSpPr>
            <a:spLocks noGrp="1"/>
          </p:cNvSpPr>
          <p:nvPr>
            <p:ph type="body" sz="quarter" idx="16" hasCustomPrompt="1"/>
          </p:nvPr>
        </p:nvSpPr>
        <p:spPr>
          <a:xfrm>
            <a:off x="7192962" y="6648712"/>
            <a:ext cx="4999037" cy="215444"/>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
        <p:nvSpPr>
          <p:cNvPr id="9" name="Rectangle 8">
            <a:extLst>
              <a:ext uri="{FF2B5EF4-FFF2-40B4-BE49-F238E27FC236}">
                <a16:creationId xmlns:a16="http://schemas.microsoft.com/office/drawing/2014/main" id="{5A223B63-BACA-BE46-9087-858D5CBDC64A}"/>
              </a:ext>
            </a:extLst>
          </p:cNvPr>
          <p:cNvSpPr/>
          <p:nvPr userDrawn="1"/>
        </p:nvSpPr>
        <p:spPr>
          <a:xfrm>
            <a:off x="1271588" y="1760847"/>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22534F2-1CA2-2940-B48C-22C5BC4AE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587" y="6180596"/>
            <a:ext cx="2568060" cy="211330"/>
          </a:xfrm>
          <a:prstGeom prst="rect">
            <a:avLst/>
          </a:prstGeom>
        </p:spPr>
      </p:pic>
    </p:spTree>
    <p:extLst>
      <p:ext uri="{BB962C8B-B14F-4D97-AF65-F5344CB8AC3E}">
        <p14:creationId xmlns:p14="http://schemas.microsoft.com/office/powerpoint/2010/main" val="3752167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ALT3">
    <p:bg>
      <p:bgPr>
        <a:solidFill>
          <a:schemeClr val="accent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A100F13-C285-884E-A44C-3332EF05ABA1}"/>
              </a:ext>
            </a:extLst>
          </p:cNvPr>
          <p:cNvSpPr>
            <a:spLocks noGrp="1"/>
          </p:cNvSpPr>
          <p:nvPr>
            <p:ph type="body" sz="quarter" idx="11" hasCustomPrompt="1"/>
          </p:nvPr>
        </p:nvSpPr>
        <p:spPr>
          <a:xfrm>
            <a:off x="1271588" y="1368442"/>
            <a:ext cx="4944269" cy="335734"/>
          </a:xfrm>
        </p:spPr>
        <p:txBody>
          <a:bodyPr>
            <a:normAutofit/>
          </a:bodyPr>
          <a:lstStyle>
            <a:lvl1pPr marL="0" indent="0">
              <a:buNone/>
              <a:defRPr sz="1400" b="1" cap="all" spc="200" baseline="0">
                <a:solidFill>
                  <a:schemeClr val="bg1"/>
                </a:solidFill>
              </a:defRPr>
            </a:lvl1pPr>
          </a:lstStyle>
          <a:p>
            <a:pPr lvl="0"/>
            <a:r>
              <a:rPr lang="en-US" dirty="0"/>
              <a:t>Insert Date</a:t>
            </a:r>
          </a:p>
        </p:txBody>
      </p:sp>
      <p:sp>
        <p:nvSpPr>
          <p:cNvPr id="10" name="Rectangle 9">
            <a:extLst>
              <a:ext uri="{FF2B5EF4-FFF2-40B4-BE49-F238E27FC236}">
                <a16:creationId xmlns:a16="http://schemas.microsoft.com/office/drawing/2014/main" id="{E4AA8417-EE9F-424B-AA64-F8FA1B631888}"/>
              </a:ext>
            </a:extLst>
          </p:cNvPr>
          <p:cNvSpPr/>
          <p:nvPr userDrawn="1"/>
        </p:nvSpPr>
        <p:spPr>
          <a:xfrm>
            <a:off x="0" y="0"/>
            <a:ext cx="685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A223B63-BACA-BE46-9087-858D5CBDC64A}"/>
              </a:ext>
            </a:extLst>
          </p:cNvPr>
          <p:cNvSpPr/>
          <p:nvPr userDrawn="1"/>
        </p:nvSpPr>
        <p:spPr>
          <a:xfrm>
            <a:off x="1271588" y="1760847"/>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96690EB-2636-E743-A099-75A1ED4E7C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588" y="987392"/>
            <a:ext cx="2568060" cy="211330"/>
          </a:xfrm>
          <a:prstGeom prst="rect">
            <a:avLst/>
          </a:prstGeom>
        </p:spPr>
      </p:pic>
    </p:spTree>
    <p:extLst>
      <p:ext uri="{BB962C8B-B14F-4D97-AF65-F5344CB8AC3E}">
        <p14:creationId xmlns:p14="http://schemas.microsoft.com/office/powerpoint/2010/main" val="1478743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4316C59-5468-754D-8C91-AB326197E5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7" name="Title 6">
            <a:extLst>
              <a:ext uri="{FF2B5EF4-FFF2-40B4-BE49-F238E27FC236}">
                <a16:creationId xmlns:a16="http://schemas.microsoft.com/office/drawing/2014/main" id="{6C74025B-E291-9E42-97AF-0F5A6CFB0D0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3913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lag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4316C59-5468-754D-8C91-AB326197E5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7" name="Title 6">
            <a:extLst>
              <a:ext uri="{FF2B5EF4-FFF2-40B4-BE49-F238E27FC236}">
                <a16:creationId xmlns:a16="http://schemas.microsoft.com/office/drawing/2014/main" id="{6C74025B-E291-9E42-97AF-0F5A6CFB0D08}"/>
              </a:ext>
            </a:extLst>
          </p:cNvPr>
          <p:cNvSpPr>
            <a:spLocks noGrp="1"/>
          </p:cNvSpPr>
          <p:nvPr>
            <p:ph type="title"/>
          </p:nvPr>
        </p:nvSpPr>
        <p:spPr/>
        <p:txBody>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0FC16130-2992-0646-BAA0-040B6A2F75AC}"/>
              </a:ext>
            </a:extLst>
          </p:cNvPr>
          <p:cNvSpPr>
            <a:spLocks noGrp="1"/>
          </p:cNvSpPr>
          <p:nvPr>
            <p:ph type="pic" sz="quarter" idx="13"/>
          </p:nvPr>
        </p:nvSpPr>
        <p:spPr>
          <a:xfrm>
            <a:off x="685800" y="1288026"/>
            <a:ext cx="2498839" cy="2388777"/>
          </a:xfrm>
        </p:spPr>
        <p:txBody>
          <a:bodyPr/>
          <a:lstStyle/>
          <a:p>
            <a:r>
              <a:rPr lang="en-US" dirty="0"/>
              <a:t>Click icon to add picture</a:t>
            </a:r>
          </a:p>
        </p:txBody>
      </p:sp>
      <p:sp>
        <p:nvSpPr>
          <p:cNvPr id="9" name="Picture Placeholder 7">
            <a:extLst>
              <a:ext uri="{FF2B5EF4-FFF2-40B4-BE49-F238E27FC236}">
                <a16:creationId xmlns:a16="http://schemas.microsoft.com/office/drawing/2014/main" id="{E4262B76-99F4-8A4C-A559-07AC11AD087B}"/>
              </a:ext>
            </a:extLst>
          </p:cNvPr>
          <p:cNvSpPr>
            <a:spLocks noGrp="1"/>
          </p:cNvSpPr>
          <p:nvPr>
            <p:ph type="pic" sz="quarter" idx="14"/>
          </p:nvPr>
        </p:nvSpPr>
        <p:spPr>
          <a:xfrm>
            <a:off x="4665889" y="3776053"/>
            <a:ext cx="2147870" cy="2388777"/>
          </a:xfrm>
        </p:spPr>
        <p:txBody>
          <a:bodyPr/>
          <a:lstStyle/>
          <a:p>
            <a:r>
              <a:rPr lang="en-US" dirty="0"/>
              <a:t>Click icon to add picture</a:t>
            </a:r>
          </a:p>
        </p:txBody>
      </p:sp>
      <p:sp>
        <p:nvSpPr>
          <p:cNvPr id="10" name="Picture Placeholder 7">
            <a:extLst>
              <a:ext uri="{FF2B5EF4-FFF2-40B4-BE49-F238E27FC236}">
                <a16:creationId xmlns:a16="http://schemas.microsoft.com/office/drawing/2014/main" id="{AACCB439-BFD0-644E-9C13-C8A1B0518805}"/>
              </a:ext>
            </a:extLst>
          </p:cNvPr>
          <p:cNvSpPr>
            <a:spLocks noGrp="1"/>
          </p:cNvSpPr>
          <p:nvPr>
            <p:ph type="pic" sz="quarter" idx="15"/>
          </p:nvPr>
        </p:nvSpPr>
        <p:spPr>
          <a:xfrm>
            <a:off x="3296263" y="1288026"/>
            <a:ext cx="3879358" cy="2388777"/>
          </a:xfrm>
        </p:spPr>
        <p:txBody>
          <a:bodyPr/>
          <a:lstStyle/>
          <a:p>
            <a:r>
              <a:rPr lang="en-US" dirty="0"/>
              <a:t>Click icon to add picture</a:t>
            </a:r>
          </a:p>
        </p:txBody>
      </p:sp>
      <p:sp>
        <p:nvSpPr>
          <p:cNvPr id="11" name="Picture Placeholder 7">
            <a:extLst>
              <a:ext uri="{FF2B5EF4-FFF2-40B4-BE49-F238E27FC236}">
                <a16:creationId xmlns:a16="http://schemas.microsoft.com/office/drawing/2014/main" id="{116AD1B3-6049-CE4D-9B33-94AA8CB2EAF6}"/>
              </a:ext>
            </a:extLst>
          </p:cNvPr>
          <p:cNvSpPr>
            <a:spLocks noGrp="1"/>
          </p:cNvSpPr>
          <p:nvPr>
            <p:ph type="pic" sz="quarter" idx="16"/>
          </p:nvPr>
        </p:nvSpPr>
        <p:spPr>
          <a:xfrm>
            <a:off x="685800" y="3776053"/>
            <a:ext cx="3879358" cy="2388777"/>
          </a:xfrm>
        </p:spPr>
        <p:txBody>
          <a:bodyPr/>
          <a:lstStyle/>
          <a:p>
            <a:r>
              <a:rPr lang="en-US" dirty="0"/>
              <a:t>Click icon to add picture</a:t>
            </a:r>
          </a:p>
        </p:txBody>
      </p:sp>
      <p:sp>
        <p:nvSpPr>
          <p:cNvPr id="12" name="Picture Placeholder 7">
            <a:extLst>
              <a:ext uri="{FF2B5EF4-FFF2-40B4-BE49-F238E27FC236}">
                <a16:creationId xmlns:a16="http://schemas.microsoft.com/office/drawing/2014/main" id="{56E36758-758C-9344-89C6-D1A5A79EC5E9}"/>
              </a:ext>
            </a:extLst>
          </p:cNvPr>
          <p:cNvSpPr>
            <a:spLocks noGrp="1"/>
          </p:cNvSpPr>
          <p:nvPr>
            <p:ph type="pic" sz="quarter" idx="17"/>
          </p:nvPr>
        </p:nvSpPr>
        <p:spPr>
          <a:xfrm>
            <a:off x="6914491" y="3776053"/>
            <a:ext cx="2770284" cy="2388777"/>
          </a:xfrm>
        </p:spPr>
        <p:txBody>
          <a:bodyPr/>
          <a:lstStyle/>
          <a:p>
            <a:r>
              <a:rPr lang="en-US" dirty="0"/>
              <a:t>Click icon to add picture</a:t>
            </a:r>
          </a:p>
        </p:txBody>
      </p:sp>
      <p:sp>
        <p:nvSpPr>
          <p:cNvPr id="13" name="Picture Placeholder 7">
            <a:extLst>
              <a:ext uri="{FF2B5EF4-FFF2-40B4-BE49-F238E27FC236}">
                <a16:creationId xmlns:a16="http://schemas.microsoft.com/office/drawing/2014/main" id="{91574383-9529-ED4D-92DB-96AD5908D890}"/>
              </a:ext>
            </a:extLst>
          </p:cNvPr>
          <p:cNvSpPr>
            <a:spLocks noGrp="1"/>
          </p:cNvSpPr>
          <p:nvPr>
            <p:ph type="pic" sz="quarter" idx="18"/>
          </p:nvPr>
        </p:nvSpPr>
        <p:spPr>
          <a:xfrm>
            <a:off x="9785507" y="3776053"/>
            <a:ext cx="1720693" cy="2388777"/>
          </a:xfrm>
        </p:spPr>
        <p:txBody>
          <a:bodyPr/>
          <a:lstStyle/>
          <a:p>
            <a:r>
              <a:rPr lang="en-US" dirty="0"/>
              <a:t>Click icon to add picture</a:t>
            </a:r>
          </a:p>
        </p:txBody>
      </p:sp>
      <p:sp>
        <p:nvSpPr>
          <p:cNvPr id="14" name="Picture Placeholder 7">
            <a:extLst>
              <a:ext uri="{FF2B5EF4-FFF2-40B4-BE49-F238E27FC236}">
                <a16:creationId xmlns:a16="http://schemas.microsoft.com/office/drawing/2014/main" id="{C12A26FD-8B73-8C4B-A9E4-A5A8F462673F}"/>
              </a:ext>
            </a:extLst>
          </p:cNvPr>
          <p:cNvSpPr>
            <a:spLocks noGrp="1"/>
          </p:cNvSpPr>
          <p:nvPr>
            <p:ph type="pic" sz="quarter" idx="19"/>
          </p:nvPr>
        </p:nvSpPr>
        <p:spPr>
          <a:xfrm>
            <a:off x="7287244" y="1289629"/>
            <a:ext cx="4218955" cy="2388777"/>
          </a:xfrm>
        </p:spPr>
        <p:txBody>
          <a:bodyPr/>
          <a:lstStyle/>
          <a:p>
            <a:r>
              <a:rPr lang="en-US" dirty="0"/>
              <a:t>Click icon to add picture</a:t>
            </a:r>
          </a:p>
        </p:txBody>
      </p:sp>
    </p:spTree>
    <p:extLst>
      <p:ext uri="{BB962C8B-B14F-4D97-AF65-F5344CB8AC3E}">
        <p14:creationId xmlns:p14="http://schemas.microsoft.com/office/powerpoint/2010/main" val="89326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chorCtr="0"/>
          <a:lstStyle/>
          <a:p>
            <a:r>
              <a:rPr lang="en-US"/>
              <a:t>Click to edit Master title style</a:t>
            </a:r>
            <a:endParaRPr lang="en-US" dirty="0"/>
          </a:p>
        </p:txBody>
      </p:sp>
      <p:sp>
        <p:nvSpPr>
          <p:cNvPr id="5"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3153303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90700"/>
            <a:ext cx="10820400" cy="4381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4316C59-5468-754D-8C91-AB326197E5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8" name="Text Placeholder 7">
            <a:extLst>
              <a:ext uri="{FF2B5EF4-FFF2-40B4-BE49-F238E27FC236}">
                <a16:creationId xmlns:a16="http://schemas.microsoft.com/office/drawing/2014/main" id="{8A8519F9-309E-7148-8CE4-7B12E00E649E}"/>
              </a:ext>
            </a:extLst>
          </p:cNvPr>
          <p:cNvSpPr>
            <a:spLocks noGrp="1"/>
          </p:cNvSpPr>
          <p:nvPr>
            <p:ph type="body" sz="quarter" idx="13"/>
          </p:nvPr>
        </p:nvSpPr>
        <p:spPr>
          <a:xfrm>
            <a:off x="685800" y="1182359"/>
            <a:ext cx="10820400" cy="457200"/>
          </a:xfrm>
        </p:spPr>
        <p:txBody>
          <a:bodyPr>
            <a:normAutofit/>
          </a:bodyPr>
          <a:lstStyle>
            <a:lvl1pPr marL="0" indent="0">
              <a:buNone/>
              <a:defRPr sz="2200">
                <a:solidFill>
                  <a:schemeClr val="accent2"/>
                </a:solidFill>
              </a:defRPr>
            </a:lvl1pPr>
          </a:lstStyle>
          <a:p>
            <a:pPr lvl="0"/>
            <a:r>
              <a:rPr lang="en-US"/>
              <a:t>Edit Master text styles</a:t>
            </a:r>
          </a:p>
        </p:txBody>
      </p:sp>
      <p:sp>
        <p:nvSpPr>
          <p:cNvPr id="9" name="Title 8">
            <a:extLst>
              <a:ext uri="{FF2B5EF4-FFF2-40B4-BE49-F238E27FC236}">
                <a16:creationId xmlns:a16="http://schemas.microsoft.com/office/drawing/2014/main" id="{AEFAC9C6-DB71-0E4D-AA49-0ED18BDFA4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3535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5240338" cy="4805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4316C59-5468-754D-8C91-AB326197E5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8" name="Picture Placeholder 7">
            <a:extLst>
              <a:ext uri="{FF2B5EF4-FFF2-40B4-BE49-F238E27FC236}">
                <a16:creationId xmlns:a16="http://schemas.microsoft.com/office/drawing/2014/main" id="{7B6FEDAD-611F-AD49-81AC-982C8CA3BBBF}"/>
              </a:ext>
            </a:extLst>
          </p:cNvPr>
          <p:cNvSpPr>
            <a:spLocks noGrp="1"/>
          </p:cNvSpPr>
          <p:nvPr>
            <p:ph type="pic" sz="quarter" idx="13"/>
          </p:nvPr>
        </p:nvSpPr>
        <p:spPr>
          <a:xfrm>
            <a:off x="6265862" y="1371600"/>
            <a:ext cx="5240337" cy="4800599"/>
          </a:xfrm>
        </p:spPr>
        <p:txBody>
          <a:bodyPr/>
          <a:lstStyle/>
          <a:p>
            <a:r>
              <a:rPr lang="en-US" dirty="0"/>
              <a:t>Click icon to add picture</a:t>
            </a:r>
          </a:p>
        </p:txBody>
      </p:sp>
      <p:sp>
        <p:nvSpPr>
          <p:cNvPr id="9" name="Title 8">
            <a:extLst>
              <a:ext uri="{FF2B5EF4-FFF2-40B4-BE49-F238E27FC236}">
                <a16:creationId xmlns:a16="http://schemas.microsoft.com/office/drawing/2014/main" id="{5880BBAB-A6CD-7248-9FD2-BD93C61103AE}"/>
              </a:ext>
            </a:extLst>
          </p:cNvPr>
          <p:cNvSpPr>
            <a:spLocks noGrp="1"/>
          </p:cNvSpPr>
          <p:nvPr>
            <p:ph type="title"/>
          </p:nvPr>
        </p:nvSpPr>
        <p:spPr/>
        <p:txBody>
          <a:bodyPr/>
          <a:lstStyle/>
          <a:p>
            <a:r>
              <a:rPr lang="en-US"/>
              <a:t>Click to edit Master title style</a:t>
            </a:r>
          </a:p>
        </p:txBody>
      </p:sp>
      <p:sp>
        <p:nvSpPr>
          <p:cNvPr id="10" name="Text Placeholder 22">
            <a:extLst>
              <a:ext uri="{FF2B5EF4-FFF2-40B4-BE49-F238E27FC236}">
                <a16:creationId xmlns:a16="http://schemas.microsoft.com/office/drawing/2014/main" id="{D864C215-8324-084C-B43F-96167B012A95}"/>
              </a:ext>
            </a:extLst>
          </p:cNvPr>
          <p:cNvSpPr>
            <a:spLocks noGrp="1"/>
          </p:cNvSpPr>
          <p:nvPr>
            <p:ph type="body" sz="quarter" idx="16" hasCustomPrompt="1"/>
          </p:nvPr>
        </p:nvSpPr>
        <p:spPr>
          <a:xfrm>
            <a:off x="6324600" y="5969066"/>
            <a:ext cx="5181599" cy="203133"/>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Tree>
    <p:extLst>
      <p:ext uri="{BB962C8B-B14F-4D97-AF65-F5344CB8AC3E}">
        <p14:creationId xmlns:p14="http://schemas.microsoft.com/office/powerpoint/2010/main" val="2092020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Image-2">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5240338" cy="4805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316C59-5468-754D-8C91-AB326197E576}"/>
              </a:ext>
            </a:extLst>
          </p:cNvPr>
          <p:cNvSpPr>
            <a:spLocks noGrp="1"/>
          </p:cNvSpPr>
          <p:nvPr>
            <p:ph type="ftr" sz="quarter" idx="11"/>
          </p:nvPr>
        </p:nvSpPr>
        <p:spPr/>
        <p:txBody>
          <a:bodyPr/>
          <a:lstStyle/>
          <a:p>
            <a:endParaRPr lang="en-US" dirty="0"/>
          </a:p>
        </p:txBody>
      </p:sp>
      <p:sp>
        <p:nvSpPr>
          <p:cNvPr id="8" name="Picture Placeholder 7">
            <a:extLst>
              <a:ext uri="{FF2B5EF4-FFF2-40B4-BE49-F238E27FC236}">
                <a16:creationId xmlns:a16="http://schemas.microsoft.com/office/drawing/2014/main" id="{7B6FEDAD-611F-AD49-81AC-982C8CA3BBBF}"/>
              </a:ext>
            </a:extLst>
          </p:cNvPr>
          <p:cNvSpPr>
            <a:spLocks noGrp="1"/>
          </p:cNvSpPr>
          <p:nvPr>
            <p:ph type="pic" sz="quarter" idx="13"/>
          </p:nvPr>
        </p:nvSpPr>
        <p:spPr>
          <a:xfrm>
            <a:off x="6265862" y="0"/>
            <a:ext cx="5926138" cy="6858000"/>
          </a:xfrm>
        </p:spPr>
        <p:txBody>
          <a:bodyPr/>
          <a:lstStyle/>
          <a:p>
            <a:r>
              <a:rPr lang="en-US" dirty="0"/>
              <a:t>Click icon to add picture</a:t>
            </a:r>
          </a:p>
        </p:txBody>
      </p:sp>
      <p:sp>
        <p:nvSpPr>
          <p:cNvPr id="2" name="Title 1">
            <a:extLst>
              <a:ext uri="{FF2B5EF4-FFF2-40B4-BE49-F238E27FC236}">
                <a16:creationId xmlns:a16="http://schemas.microsoft.com/office/drawing/2014/main" id="{D136DB0D-AEBF-0345-9ABB-53F960A0064E}"/>
              </a:ext>
            </a:extLst>
          </p:cNvPr>
          <p:cNvSpPr>
            <a:spLocks noGrp="1"/>
          </p:cNvSpPr>
          <p:nvPr>
            <p:ph type="title"/>
          </p:nvPr>
        </p:nvSpPr>
        <p:spPr>
          <a:xfrm>
            <a:off x="685800" y="457200"/>
            <a:ext cx="5240338" cy="576072"/>
          </a:xfrm>
        </p:spPr>
        <p:txBody>
          <a:bodyPr/>
          <a:lstStyle/>
          <a:p>
            <a:r>
              <a:rPr lang="en-US"/>
              <a:t>Click to edit Master title style</a:t>
            </a:r>
            <a:endParaRPr lang="en-US" dirty="0"/>
          </a:p>
        </p:txBody>
      </p:sp>
      <p:sp>
        <p:nvSpPr>
          <p:cNvPr id="9" name="Text Placeholder 21">
            <a:extLst>
              <a:ext uri="{FF2B5EF4-FFF2-40B4-BE49-F238E27FC236}">
                <a16:creationId xmlns:a16="http://schemas.microsoft.com/office/drawing/2014/main" id="{D50D2D81-892A-7C48-AC57-D115AF6B1752}"/>
              </a:ext>
            </a:extLst>
          </p:cNvPr>
          <p:cNvSpPr>
            <a:spLocks noGrp="1"/>
          </p:cNvSpPr>
          <p:nvPr>
            <p:ph type="body" sz="quarter" idx="16" hasCustomPrompt="1"/>
          </p:nvPr>
        </p:nvSpPr>
        <p:spPr>
          <a:xfrm>
            <a:off x="6265863" y="6645634"/>
            <a:ext cx="5926137" cy="215444"/>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Tree>
    <p:extLst>
      <p:ext uri="{BB962C8B-B14F-4D97-AF65-F5344CB8AC3E}">
        <p14:creationId xmlns:p14="http://schemas.microsoft.com/office/powerpoint/2010/main" val="864909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actice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056688" y="488674"/>
            <a:ext cx="2449512" cy="6369325"/>
          </a:xfrm>
        </p:spPr>
        <p:txBody>
          <a:bodyPr>
            <a:normAutofit/>
          </a:bodyPr>
          <a:lstStyle>
            <a:lvl1pPr marL="0" indent="0">
              <a:lnSpc>
                <a:spcPct val="100000"/>
              </a:lnSpc>
              <a:spcBef>
                <a:spcPts val="0"/>
              </a:spcBef>
              <a:spcAft>
                <a:spcPts val="400"/>
              </a:spcAft>
              <a:buNone/>
              <a:defRPr sz="1800"/>
            </a:lvl1pPr>
            <a:lvl2pPr marL="11113" indent="0">
              <a:spcBef>
                <a:spcPts val="1800"/>
              </a:spcBef>
              <a:spcAft>
                <a:spcPts val="1800"/>
              </a:spcAft>
              <a:buNone/>
              <a:tabLst/>
              <a:defRPr sz="1600" b="1" cap="all" spc="100" baseline="0">
                <a:solidFill>
                  <a:schemeClr val="tx2"/>
                </a:solidFill>
              </a:defRPr>
            </a:lvl2pPr>
            <a:lvl3pPr marL="914400" indent="0">
              <a:buNone/>
              <a:defRPr sz="1400"/>
            </a:lvl3pPr>
            <a:lvl4pPr marL="1371600" indent="0">
              <a:buNone/>
              <a:defRPr sz="1200"/>
            </a:lvl4pPr>
            <a:lvl5pPr marL="1828800" indent="0">
              <a:buNone/>
              <a:defRPr sz="1200"/>
            </a:lvl5pPr>
          </a:lstStyle>
          <a:p>
            <a:pPr lvl="0"/>
            <a:r>
              <a:rPr lang="en-US" dirty="0"/>
              <a:t>Click to edit Master text styles</a:t>
            </a:r>
          </a:p>
          <a:p>
            <a:pPr lvl="1"/>
            <a:r>
              <a:rPr lang="en-US" cap="all" spc="100" baseline="0" dirty="0"/>
              <a:t>Subtitle</a:t>
            </a:r>
            <a:endParaRPr lang="en-US" dirty="0"/>
          </a:p>
        </p:txBody>
      </p:sp>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7" name="Picture Placeholder 6">
            <a:extLst>
              <a:ext uri="{FF2B5EF4-FFF2-40B4-BE49-F238E27FC236}">
                <a16:creationId xmlns:a16="http://schemas.microsoft.com/office/drawing/2014/main" id="{FAD99AEA-0942-F44E-82BD-844F6AA5150F}"/>
              </a:ext>
            </a:extLst>
          </p:cNvPr>
          <p:cNvSpPr>
            <a:spLocks noGrp="1"/>
          </p:cNvSpPr>
          <p:nvPr>
            <p:ph type="pic" sz="quarter" idx="13"/>
          </p:nvPr>
        </p:nvSpPr>
        <p:spPr>
          <a:xfrm>
            <a:off x="0" y="1620371"/>
            <a:ext cx="5926137" cy="5237628"/>
          </a:xfrm>
        </p:spPr>
        <p:txBody>
          <a:bodyPr/>
          <a:lstStyle/>
          <a:p>
            <a:r>
              <a:rPr lang="en-US" dirty="0"/>
              <a:t>Click icon to add picture</a:t>
            </a:r>
          </a:p>
        </p:txBody>
      </p:sp>
      <p:sp>
        <p:nvSpPr>
          <p:cNvPr id="2" name="Title 1">
            <a:extLst>
              <a:ext uri="{FF2B5EF4-FFF2-40B4-BE49-F238E27FC236}">
                <a16:creationId xmlns:a16="http://schemas.microsoft.com/office/drawing/2014/main" id="{35A2385D-5C5C-B54F-B0B8-C004F965EA3E}"/>
              </a:ext>
            </a:extLst>
          </p:cNvPr>
          <p:cNvSpPr>
            <a:spLocks noGrp="1"/>
          </p:cNvSpPr>
          <p:nvPr>
            <p:ph type="title"/>
          </p:nvPr>
        </p:nvSpPr>
        <p:spPr>
          <a:xfrm>
            <a:off x="685800" y="457200"/>
            <a:ext cx="5240337" cy="576072"/>
          </a:xfrm>
        </p:spPr>
        <p:txBody>
          <a:bodyPr/>
          <a:lstStyle/>
          <a:p>
            <a:r>
              <a:rPr lang="en-US"/>
              <a:t>Click to edit Master title style</a:t>
            </a:r>
            <a:endParaRPr lang="en-US" dirty="0"/>
          </a:p>
        </p:txBody>
      </p:sp>
      <p:sp>
        <p:nvSpPr>
          <p:cNvPr id="8" name="Text Placeholder 22">
            <a:extLst>
              <a:ext uri="{FF2B5EF4-FFF2-40B4-BE49-F238E27FC236}">
                <a16:creationId xmlns:a16="http://schemas.microsoft.com/office/drawing/2014/main" id="{048E8775-CEBA-8B4F-9B33-0875D822D636}"/>
              </a:ext>
            </a:extLst>
          </p:cNvPr>
          <p:cNvSpPr>
            <a:spLocks noGrp="1"/>
          </p:cNvSpPr>
          <p:nvPr>
            <p:ph type="body" sz="quarter" idx="16" hasCustomPrompt="1"/>
          </p:nvPr>
        </p:nvSpPr>
        <p:spPr>
          <a:xfrm>
            <a:off x="744538" y="6654866"/>
            <a:ext cx="5181599" cy="203133"/>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Tree>
    <p:extLst>
      <p:ext uri="{BB962C8B-B14F-4D97-AF65-F5344CB8AC3E}">
        <p14:creationId xmlns:p14="http://schemas.microsoft.com/office/powerpoint/2010/main" val="4250108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actic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7" name="Picture Placeholder 6">
            <a:extLst>
              <a:ext uri="{FF2B5EF4-FFF2-40B4-BE49-F238E27FC236}">
                <a16:creationId xmlns:a16="http://schemas.microsoft.com/office/drawing/2014/main" id="{FAD99AEA-0942-F44E-82BD-844F6AA5150F}"/>
              </a:ext>
            </a:extLst>
          </p:cNvPr>
          <p:cNvSpPr>
            <a:spLocks noGrp="1"/>
          </p:cNvSpPr>
          <p:nvPr>
            <p:ph type="pic" sz="quarter" idx="13"/>
          </p:nvPr>
        </p:nvSpPr>
        <p:spPr>
          <a:xfrm>
            <a:off x="-1" y="1600200"/>
            <a:ext cx="9400032" cy="5257800"/>
          </a:xfrm>
        </p:spPr>
        <p:txBody>
          <a:bodyPr/>
          <a:lstStyle/>
          <a:p>
            <a:r>
              <a:rPr lang="en-US" dirty="0"/>
              <a:t>Click icon to add picture</a:t>
            </a:r>
          </a:p>
        </p:txBody>
      </p:sp>
      <p:sp>
        <p:nvSpPr>
          <p:cNvPr id="2" name="Title 1">
            <a:extLst>
              <a:ext uri="{FF2B5EF4-FFF2-40B4-BE49-F238E27FC236}">
                <a16:creationId xmlns:a16="http://schemas.microsoft.com/office/drawing/2014/main" id="{F72A72C7-EB24-FE4A-A255-EAB3C27870CB}"/>
              </a:ext>
            </a:extLst>
          </p:cNvPr>
          <p:cNvSpPr>
            <a:spLocks noGrp="1"/>
          </p:cNvSpPr>
          <p:nvPr>
            <p:ph type="title"/>
          </p:nvPr>
        </p:nvSpPr>
        <p:spPr>
          <a:xfrm>
            <a:off x="685800" y="457200"/>
            <a:ext cx="8370887" cy="576072"/>
          </a:xfrm>
        </p:spPr>
        <p:txBody>
          <a:bodyPr/>
          <a:lstStyle/>
          <a:p>
            <a:r>
              <a:rPr lang="en-US"/>
              <a:t>Click to edit Master title style</a:t>
            </a:r>
            <a:endParaRPr lang="en-US" dirty="0"/>
          </a:p>
        </p:txBody>
      </p:sp>
      <p:sp>
        <p:nvSpPr>
          <p:cNvPr id="8" name="Text Placeholder 22">
            <a:extLst>
              <a:ext uri="{FF2B5EF4-FFF2-40B4-BE49-F238E27FC236}">
                <a16:creationId xmlns:a16="http://schemas.microsoft.com/office/drawing/2014/main" id="{DCED86F4-30DE-F841-86E9-F8D3B5F821AB}"/>
              </a:ext>
            </a:extLst>
          </p:cNvPr>
          <p:cNvSpPr>
            <a:spLocks noGrp="1"/>
          </p:cNvSpPr>
          <p:nvPr>
            <p:ph type="body" sz="quarter" idx="16" hasCustomPrompt="1"/>
          </p:nvPr>
        </p:nvSpPr>
        <p:spPr>
          <a:xfrm>
            <a:off x="4207302" y="6654867"/>
            <a:ext cx="5181599" cy="203133"/>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Tree>
    <p:extLst>
      <p:ext uri="{BB962C8B-B14F-4D97-AF65-F5344CB8AC3E}">
        <p14:creationId xmlns:p14="http://schemas.microsoft.com/office/powerpoint/2010/main" val="3514850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Featured Content-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D4316C59-5468-754D-8C91-AB326197E57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lvl1pPr>
              <a:defRPr>
                <a:solidFill>
                  <a:schemeClr val="bg1"/>
                </a:solidFill>
              </a:defRPr>
            </a:lvl1pPr>
          </a:lstStyle>
          <a:p>
            <a:fld id="{F98463DB-7B07-6943-80E3-B9A8273C7E22}" type="slidenum">
              <a:rPr lang="en-US" smtClean="0"/>
              <a:pPr/>
              <a:t>‹#›</a:t>
            </a:fld>
            <a:endParaRPr lang="en-US" dirty="0"/>
          </a:p>
        </p:txBody>
      </p:sp>
      <p:pic>
        <p:nvPicPr>
          <p:cNvPr id="7" name="Picture 6">
            <a:extLst>
              <a:ext uri="{FF2B5EF4-FFF2-40B4-BE49-F238E27FC236}">
                <a16:creationId xmlns:a16="http://schemas.microsoft.com/office/drawing/2014/main" id="{A1ACFED5-419A-BB43-A3A8-CD828014FE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2625" y="6470853"/>
            <a:ext cx="1371600" cy="112871"/>
          </a:xfrm>
          <a:prstGeom prst="rect">
            <a:avLst/>
          </a:prstGeom>
        </p:spPr>
      </p:pic>
    </p:spTree>
    <p:extLst>
      <p:ext uri="{BB962C8B-B14F-4D97-AF65-F5344CB8AC3E}">
        <p14:creationId xmlns:p14="http://schemas.microsoft.com/office/powerpoint/2010/main" val="1437818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Featured Content-3">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4305300" cy="3617259"/>
          </a:xfrm>
        </p:spPr>
        <p:txBody>
          <a:bodyPr anchor="t"/>
          <a:lstStyle>
            <a:lvl1pPr>
              <a:defRPr sz="3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924554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a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2156968" y="1371601"/>
            <a:ext cx="3769171" cy="1286028"/>
          </a:xfrm>
        </p:spPr>
        <p:txBody>
          <a:bodyPr/>
          <a:lstStyle>
            <a:lvl1pPr marL="7938" indent="0">
              <a:spcBef>
                <a:spcPts val="0"/>
              </a:spcBef>
              <a:spcAft>
                <a:spcPts val="0"/>
              </a:spcAft>
              <a:buNone/>
              <a:tabLst/>
              <a:defRPr sz="1400" b="1" cap="none" spc="0" baseline="0">
                <a:solidFill>
                  <a:schemeClr val="bg1"/>
                </a:solidFill>
              </a:defRPr>
            </a:lvl1pPr>
            <a:lvl2pPr marL="7938" indent="0">
              <a:spcBef>
                <a:spcPts val="0"/>
              </a:spcBef>
              <a:spcAft>
                <a:spcPts val="400"/>
              </a:spcAft>
              <a:buNone/>
              <a:tabLst/>
              <a:defRPr sz="1400">
                <a:solidFill>
                  <a:schemeClr val="accent3"/>
                </a:solidFill>
              </a:defRPr>
            </a:lvl2pPr>
            <a:lvl3pPr marL="7938" indent="0">
              <a:spcBef>
                <a:spcPts val="0"/>
              </a:spcBef>
              <a:buNone/>
              <a:tabLst/>
              <a:defRPr sz="1200">
                <a:solidFill>
                  <a:schemeClr val="bg1"/>
                </a:solidFill>
              </a:defRPr>
            </a:lvl3pPr>
            <a:lvl4pPr marL="7938" indent="0">
              <a:spcBef>
                <a:spcPts val="0"/>
              </a:spcBef>
              <a:buNone/>
              <a:tabLst/>
              <a:defRPr sz="1050">
                <a:solidFill>
                  <a:schemeClr val="bg1"/>
                </a:solidFill>
              </a:defRPr>
            </a:lvl4pPr>
            <a:lvl5pPr marL="7938" indent="0">
              <a:spcBef>
                <a:spcPts val="0"/>
              </a:spcBef>
              <a:buNone/>
              <a:tabLst/>
              <a:defRPr sz="1050">
                <a:solidFill>
                  <a:schemeClr val="bg1"/>
                </a:solidFill>
              </a:defRPr>
            </a:lvl5pPr>
          </a:lstStyle>
          <a:p>
            <a:pPr lvl="0"/>
            <a:r>
              <a:rPr lang="en-US" dirty="0"/>
              <a:t>Click to add text, indent for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D4316C59-5468-754D-8C91-AB326197E57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lvl1pPr>
              <a:defRPr>
                <a:solidFill>
                  <a:schemeClr val="bg1"/>
                </a:solidFill>
              </a:defRPr>
            </a:lvl1pPr>
          </a:lstStyle>
          <a:p>
            <a:fld id="{F98463DB-7B07-6943-80E3-B9A8273C7E22}" type="slidenum">
              <a:rPr lang="en-US" smtClean="0"/>
              <a:pPr/>
              <a:t>‹#›</a:t>
            </a:fld>
            <a:endParaRPr lang="en-US" dirty="0"/>
          </a:p>
        </p:txBody>
      </p:sp>
      <p:sp>
        <p:nvSpPr>
          <p:cNvPr id="8" name="Picture Placeholder 7">
            <a:extLst>
              <a:ext uri="{FF2B5EF4-FFF2-40B4-BE49-F238E27FC236}">
                <a16:creationId xmlns:a16="http://schemas.microsoft.com/office/drawing/2014/main" id="{51823242-C8E7-C54B-AA34-E62AE48B083E}"/>
              </a:ext>
            </a:extLst>
          </p:cNvPr>
          <p:cNvSpPr>
            <a:spLocks noGrp="1"/>
          </p:cNvSpPr>
          <p:nvPr>
            <p:ph type="pic" sz="quarter" idx="13"/>
          </p:nvPr>
        </p:nvSpPr>
        <p:spPr>
          <a:xfrm>
            <a:off x="685800" y="1371601"/>
            <a:ext cx="1262287" cy="1273511"/>
          </a:xfrm>
        </p:spPr>
        <p:txBody>
          <a:bodyPr/>
          <a:lstStyle/>
          <a:p>
            <a:r>
              <a:rPr lang="en-US" dirty="0"/>
              <a:t>Click icon to add picture</a:t>
            </a:r>
          </a:p>
        </p:txBody>
      </p:sp>
      <p:sp>
        <p:nvSpPr>
          <p:cNvPr id="17" name="Picture Placeholder 7">
            <a:extLst>
              <a:ext uri="{FF2B5EF4-FFF2-40B4-BE49-F238E27FC236}">
                <a16:creationId xmlns:a16="http://schemas.microsoft.com/office/drawing/2014/main" id="{D55F8FF8-9F35-5D47-A139-55B72F0ECE23}"/>
              </a:ext>
            </a:extLst>
          </p:cNvPr>
          <p:cNvSpPr>
            <a:spLocks noGrp="1"/>
          </p:cNvSpPr>
          <p:nvPr>
            <p:ph type="pic" sz="quarter" idx="14"/>
          </p:nvPr>
        </p:nvSpPr>
        <p:spPr>
          <a:xfrm>
            <a:off x="685800" y="3135145"/>
            <a:ext cx="1262287" cy="1273511"/>
          </a:xfrm>
        </p:spPr>
        <p:txBody>
          <a:bodyPr/>
          <a:lstStyle/>
          <a:p>
            <a:r>
              <a:rPr lang="en-US" dirty="0"/>
              <a:t>Click icon to add picture</a:t>
            </a:r>
          </a:p>
        </p:txBody>
      </p:sp>
      <p:sp>
        <p:nvSpPr>
          <p:cNvPr id="18" name="Picture Placeholder 7">
            <a:extLst>
              <a:ext uri="{FF2B5EF4-FFF2-40B4-BE49-F238E27FC236}">
                <a16:creationId xmlns:a16="http://schemas.microsoft.com/office/drawing/2014/main" id="{3517AFA9-07E1-B846-A503-0B2BBBE13116}"/>
              </a:ext>
            </a:extLst>
          </p:cNvPr>
          <p:cNvSpPr>
            <a:spLocks noGrp="1"/>
          </p:cNvSpPr>
          <p:nvPr>
            <p:ph type="pic" sz="quarter" idx="15"/>
          </p:nvPr>
        </p:nvSpPr>
        <p:spPr>
          <a:xfrm>
            <a:off x="685800" y="4898689"/>
            <a:ext cx="1262287" cy="1273511"/>
          </a:xfrm>
        </p:spPr>
        <p:txBody>
          <a:bodyPr/>
          <a:lstStyle/>
          <a:p>
            <a:r>
              <a:rPr lang="en-US" dirty="0"/>
              <a:t>Click icon to add picture</a:t>
            </a:r>
          </a:p>
        </p:txBody>
      </p:sp>
      <p:sp>
        <p:nvSpPr>
          <p:cNvPr id="19" name="Content Placeholder 2">
            <a:extLst>
              <a:ext uri="{FF2B5EF4-FFF2-40B4-BE49-F238E27FC236}">
                <a16:creationId xmlns:a16="http://schemas.microsoft.com/office/drawing/2014/main" id="{F8343D9C-5BDA-014C-BC01-E120C26152FF}"/>
              </a:ext>
            </a:extLst>
          </p:cNvPr>
          <p:cNvSpPr>
            <a:spLocks noGrp="1"/>
          </p:cNvSpPr>
          <p:nvPr>
            <p:ph idx="16" hasCustomPrompt="1"/>
          </p:nvPr>
        </p:nvSpPr>
        <p:spPr>
          <a:xfrm>
            <a:off x="2156968" y="3128887"/>
            <a:ext cx="3769171" cy="1286028"/>
          </a:xfrm>
        </p:spPr>
        <p:txBody>
          <a:bodyPr/>
          <a:lstStyle>
            <a:lvl1pPr marL="7938" indent="0">
              <a:spcBef>
                <a:spcPts val="0"/>
              </a:spcBef>
              <a:spcAft>
                <a:spcPts val="0"/>
              </a:spcAft>
              <a:buNone/>
              <a:tabLst/>
              <a:defRPr lang="en-US" sz="1400" b="1" kern="1200" cap="none" spc="0" baseline="0" dirty="0">
                <a:solidFill>
                  <a:schemeClr val="bg1"/>
                </a:solidFill>
                <a:latin typeface="+mn-lt"/>
                <a:ea typeface="+mn-ea"/>
                <a:cs typeface="+mn-cs"/>
              </a:defRPr>
            </a:lvl1pPr>
            <a:lvl2pPr marL="7938" indent="0">
              <a:spcBef>
                <a:spcPts val="0"/>
              </a:spcBef>
              <a:spcAft>
                <a:spcPts val="400"/>
              </a:spcAft>
              <a:buNone/>
              <a:tabLst/>
              <a:defRPr lang="en-US" sz="1400" kern="1200" dirty="0">
                <a:solidFill>
                  <a:schemeClr val="accent3"/>
                </a:solidFill>
                <a:latin typeface="+mn-lt"/>
                <a:ea typeface="+mn-ea"/>
                <a:cs typeface="+mn-cs"/>
              </a:defRPr>
            </a:lvl2pPr>
            <a:lvl3pPr marL="7938" indent="0">
              <a:spcBef>
                <a:spcPts val="0"/>
              </a:spcBef>
              <a:buNone/>
              <a:tabLst/>
              <a:defRPr sz="1200">
                <a:solidFill>
                  <a:schemeClr val="bg1"/>
                </a:solidFill>
              </a:defRPr>
            </a:lvl3pPr>
            <a:lvl4pPr marL="7938" indent="0">
              <a:spcBef>
                <a:spcPts val="0"/>
              </a:spcBef>
              <a:buNone/>
              <a:tabLst/>
              <a:defRPr sz="1050">
                <a:solidFill>
                  <a:schemeClr val="bg1"/>
                </a:solidFill>
              </a:defRPr>
            </a:lvl4pPr>
            <a:lvl5pPr marL="7938" indent="0">
              <a:spcBef>
                <a:spcPts val="0"/>
              </a:spcBef>
              <a:buNone/>
              <a:tabLst/>
              <a:defRPr sz="1050">
                <a:solidFill>
                  <a:schemeClr val="bg1"/>
                </a:solidFill>
              </a:defRPr>
            </a:lvl5pPr>
          </a:lstStyle>
          <a:p>
            <a:pPr lvl="0"/>
            <a:r>
              <a:rPr lang="en-US" dirty="0"/>
              <a:t>Click to add text, indent for styles</a:t>
            </a:r>
          </a:p>
          <a:p>
            <a:pPr marL="7938" lvl="1" indent="0" algn="l" defTabSz="914400" rtl="0" eaLnBrk="1" latinLnBrk="0" hangingPunct="1">
              <a:lnSpc>
                <a:spcPct val="100000"/>
              </a:lnSpc>
              <a:spcBef>
                <a:spcPts val="0"/>
              </a:spcBef>
              <a:spcAft>
                <a:spcPts val="400"/>
              </a:spcAft>
              <a:buFont typeface="Arial"/>
              <a:buNone/>
              <a:tabLst/>
            </a:pPr>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04AB7707-6052-4C49-BD40-D2CEBAC629DD}"/>
              </a:ext>
            </a:extLst>
          </p:cNvPr>
          <p:cNvSpPr>
            <a:spLocks noGrp="1"/>
          </p:cNvSpPr>
          <p:nvPr>
            <p:ph idx="17" hasCustomPrompt="1"/>
          </p:nvPr>
        </p:nvSpPr>
        <p:spPr>
          <a:xfrm>
            <a:off x="2156968" y="4886173"/>
            <a:ext cx="3769171" cy="1286028"/>
          </a:xfrm>
        </p:spPr>
        <p:txBody>
          <a:bodyPr/>
          <a:lstStyle>
            <a:lvl1pPr marL="7938" indent="0">
              <a:spcBef>
                <a:spcPts val="0"/>
              </a:spcBef>
              <a:spcAft>
                <a:spcPts val="0"/>
              </a:spcAft>
              <a:buNone/>
              <a:tabLst/>
              <a:defRPr lang="en-US" sz="1400" b="1" kern="1200" cap="none" spc="0" baseline="0" dirty="0">
                <a:solidFill>
                  <a:schemeClr val="bg1"/>
                </a:solidFill>
                <a:latin typeface="+mn-lt"/>
                <a:ea typeface="+mn-ea"/>
                <a:cs typeface="+mn-cs"/>
              </a:defRPr>
            </a:lvl1pPr>
            <a:lvl2pPr marL="7938" indent="0">
              <a:spcBef>
                <a:spcPts val="0"/>
              </a:spcBef>
              <a:spcAft>
                <a:spcPts val="400"/>
              </a:spcAft>
              <a:buNone/>
              <a:tabLst/>
              <a:defRPr lang="en-US" sz="1400" kern="1200" dirty="0">
                <a:solidFill>
                  <a:schemeClr val="accent3"/>
                </a:solidFill>
                <a:latin typeface="+mn-lt"/>
                <a:ea typeface="+mn-ea"/>
                <a:cs typeface="+mn-cs"/>
              </a:defRPr>
            </a:lvl2pPr>
            <a:lvl3pPr marL="7938" indent="0">
              <a:spcBef>
                <a:spcPts val="0"/>
              </a:spcBef>
              <a:buNone/>
              <a:tabLst/>
              <a:defRPr sz="1200">
                <a:solidFill>
                  <a:schemeClr val="bg1"/>
                </a:solidFill>
              </a:defRPr>
            </a:lvl3pPr>
            <a:lvl4pPr marL="7938" indent="0">
              <a:spcBef>
                <a:spcPts val="0"/>
              </a:spcBef>
              <a:buNone/>
              <a:tabLst/>
              <a:defRPr sz="1050">
                <a:solidFill>
                  <a:schemeClr val="bg1"/>
                </a:solidFill>
              </a:defRPr>
            </a:lvl4pPr>
            <a:lvl5pPr marL="7938" indent="0">
              <a:spcBef>
                <a:spcPts val="0"/>
              </a:spcBef>
              <a:buNone/>
              <a:tabLst/>
              <a:defRPr sz="1050">
                <a:solidFill>
                  <a:schemeClr val="bg1"/>
                </a:solidFill>
              </a:defRPr>
            </a:lvl5pPr>
          </a:lstStyle>
          <a:p>
            <a:pPr lvl="0"/>
            <a:r>
              <a:rPr lang="en-US" dirty="0"/>
              <a:t>Click to add text, indent for styles</a:t>
            </a:r>
          </a:p>
          <a:p>
            <a:pPr marL="7938" lvl="1" indent="0" algn="l" defTabSz="914400" rtl="0" eaLnBrk="1" latinLnBrk="0" hangingPunct="1">
              <a:lnSpc>
                <a:spcPct val="100000"/>
              </a:lnSpc>
              <a:spcBef>
                <a:spcPts val="0"/>
              </a:spcBef>
              <a:spcAft>
                <a:spcPts val="400"/>
              </a:spcAft>
              <a:buFont typeface="Arial"/>
              <a:buNone/>
              <a:tabLst/>
            </a:pPr>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DC5275D8-3879-C943-9B0B-26B241E1F8C2}"/>
              </a:ext>
            </a:extLst>
          </p:cNvPr>
          <p:cNvSpPr>
            <a:spLocks noGrp="1"/>
          </p:cNvSpPr>
          <p:nvPr>
            <p:ph idx="18" hasCustomPrompt="1"/>
          </p:nvPr>
        </p:nvSpPr>
        <p:spPr>
          <a:xfrm>
            <a:off x="7744968" y="1371601"/>
            <a:ext cx="3769171" cy="1286028"/>
          </a:xfrm>
        </p:spPr>
        <p:txBody>
          <a:bodyPr/>
          <a:lstStyle>
            <a:lvl1pPr marL="7938" indent="0">
              <a:spcBef>
                <a:spcPts val="0"/>
              </a:spcBef>
              <a:spcAft>
                <a:spcPts val="0"/>
              </a:spcAft>
              <a:buNone/>
              <a:tabLst/>
              <a:defRPr lang="en-US" sz="1400" b="1" kern="1200" cap="none" spc="0" baseline="0" dirty="0">
                <a:solidFill>
                  <a:schemeClr val="bg1"/>
                </a:solidFill>
                <a:latin typeface="+mn-lt"/>
                <a:ea typeface="+mn-ea"/>
                <a:cs typeface="+mn-cs"/>
              </a:defRPr>
            </a:lvl1pPr>
            <a:lvl2pPr marL="7938" indent="0">
              <a:spcBef>
                <a:spcPts val="0"/>
              </a:spcBef>
              <a:spcAft>
                <a:spcPts val="400"/>
              </a:spcAft>
              <a:buNone/>
              <a:tabLst/>
              <a:defRPr lang="en-US" sz="1400" kern="1200" dirty="0">
                <a:solidFill>
                  <a:schemeClr val="accent3"/>
                </a:solidFill>
                <a:latin typeface="+mn-lt"/>
                <a:ea typeface="+mn-ea"/>
                <a:cs typeface="+mn-cs"/>
              </a:defRPr>
            </a:lvl2pPr>
            <a:lvl3pPr marL="7938" indent="0">
              <a:spcBef>
                <a:spcPts val="0"/>
              </a:spcBef>
              <a:buNone/>
              <a:tabLst/>
              <a:defRPr sz="1200">
                <a:solidFill>
                  <a:schemeClr val="bg1"/>
                </a:solidFill>
              </a:defRPr>
            </a:lvl3pPr>
            <a:lvl4pPr marL="7938" indent="0">
              <a:spcBef>
                <a:spcPts val="0"/>
              </a:spcBef>
              <a:buNone/>
              <a:tabLst/>
              <a:defRPr sz="1050">
                <a:solidFill>
                  <a:schemeClr val="bg1"/>
                </a:solidFill>
              </a:defRPr>
            </a:lvl4pPr>
            <a:lvl5pPr marL="7938" indent="0">
              <a:spcBef>
                <a:spcPts val="0"/>
              </a:spcBef>
              <a:buNone/>
              <a:tabLst/>
              <a:defRPr sz="1050">
                <a:solidFill>
                  <a:schemeClr val="bg1"/>
                </a:solidFill>
              </a:defRPr>
            </a:lvl5pPr>
          </a:lstStyle>
          <a:p>
            <a:pPr lvl="0"/>
            <a:r>
              <a:rPr lang="en-US" dirty="0"/>
              <a:t>Click to add text, indent for styles</a:t>
            </a:r>
          </a:p>
          <a:p>
            <a:pPr marL="7938" lvl="1" indent="0" algn="l" defTabSz="914400" rtl="0" eaLnBrk="1" latinLnBrk="0" hangingPunct="1">
              <a:lnSpc>
                <a:spcPct val="100000"/>
              </a:lnSpc>
              <a:spcBef>
                <a:spcPts val="0"/>
              </a:spcBef>
              <a:spcAft>
                <a:spcPts val="400"/>
              </a:spcAft>
              <a:buFont typeface="Arial"/>
              <a:buNone/>
              <a:tabLst/>
            </a:pPr>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7">
            <a:extLst>
              <a:ext uri="{FF2B5EF4-FFF2-40B4-BE49-F238E27FC236}">
                <a16:creationId xmlns:a16="http://schemas.microsoft.com/office/drawing/2014/main" id="{56F155F0-B2B5-D040-A05A-82983352CD66}"/>
              </a:ext>
            </a:extLst>
          </p:cNvPr>
          <p:cNvSpPr>
            <a:spLocks noGrp="1"/>
          </p:cNvSpPr>
          <p:nvPr>
            <p:ph type="pic" sz="quarter" idx="19"/>
          </p:nvPr>
        </p:nvSpPr>
        <p:spPr>
          <a:xfrm>
            <a:off x="6273800" y="1371601"/>
            <a:ext cx="1262287" cy="1273511"/>
          </a:xfrm>
        </p:spPr>
        <p:txBody>
          <a:bodyPr/>
          <a:lstStyle/>
          <a:p>
            <a:r>
              <a:rPr lang="en-US" dirty="0"/>
              <a:t>Click icon to add picture</a:t>
            </a:r>
          </a:p>
        </p:txBody>
      </p:sp>
      <p:sp>
        <p:nvSpPr>
          <p:cNvPr id="24" name="Picture Placeholder 7">
            <a:extLst>
              <a:ext uri="{FF2B5EF4-FFF2-40B4-BE49-F238E27FC236}">
                <a16:creationId xmlns:a16="http://schemas.microsoft.com/office/drawing/2014/main" id="{7B5F027E-1794-1D45-A26D-CE1DEC0C4911}"/>
              </a:ext>
            </a:extLst>
          </p:cNvPr>
          <p:cNvSpPr>
            <a:spLocks noGrp="1"/>
          </p:cNvSpPr>
          <p:nvPr>
            <p:ph type="pic" sz="quarter" idx="20"/>
          </p:nvPr>
        </p:nvSpPr>
        <p:spPr>
          <a:xfrm>
            <a:off x="6273800" y="3135145"/>
            <a:ext cx="1262287" cy="1273511"/>
          </a:xfrm>
        </p:spPr>
        <p:txBody>
          <a:bodyPr/>
          <a:lstStyle/>
          <a:p>
            <a:r>
              <a:rPr lang="en-US" dirty="0"/>
              <a:t>Click icon to add picture</a:t>
            </a:r>
          </a:p>
        </p:txBody>
      </p:sp>
      <p:sp>
        <p:nvSpPr>
          <p:cNvPr id="25" name="Picture Placeholder 7">
            <a:extLst>
              <a:ext uri="{FF2B5EF4-FFF2-40B4-BE49-F238E27FC236}">
                <a16:creationId xmlns:a16="http://schemas.microsoft.com/office/drawing/2014/main" id="{E519FF2F-1B6A-0140-9DAE-BE0C9D667DE9}"/>
              </a:ext>
            </a:extLst>
          </p:cNvPr>
          <p:cNvSpPr>
            <a:spLocks noGrp="1"/>
          </p:cNvSpPr>
          <p:nvPr>
            <p:ph type="pic" sz="quarter" idx="21"/>
          </p:nvPr>
        </p:nvSpPr>
        <p:spPr>
          <a:xfrm>
            <a:off x="6273800" y="4898689"/>
            <a:ext cx="1262287" cy="1273511"/>
          </a:xfrm>
        </p:spPr>
        <p:txBody>
          <a:bodyPr/>
          <a:lstStyle/>
          <a:p>
            <a:r>
              <a:rPr lang="en-US" dirty="0"/>
              <a:t>Click icon to add picture</a:t>
            </a:r>
          </a:p>
        </p:txBody>
      </p:sp>
      <p:sp>
        <p:nvSpPr>
          <p:cNvPr id="26" name="Content Placeholder 2">
            <a:extLst>
              <a:ext uri="{FF2B5EF4-FFF2-40B4-BE49-F238E27FC236}">
                <a16:creationId xmlns:a16="http://schemas.microsoft.com/office/drawing/2014/main" id="{297B3498-B620-2B4E-8CEA-F7B7CBACC77A}"/>
              </a:ext>
            </a:extLst>
          </p:cNvPr>
          <p:cNvSpPr>
            <a:spLocks noGrp="1"/>
          </p:cNvSpPr>
          <p:nvPr>
            <p:ph idx="22" hasCustomPrompt="1"/>
          </p:nvPr>
        </p:nvSpPr>
        <p:spPr>
          <a:xfrm>
            <a:off x="7744968" y="3128887"/>
            <a:ext cx="3769171" cy="1286028"/>
          </a:xfrm>
        </p:spPr>
        <p:txBody>
          <a:bodyPr/>
          <a:lstStyle>
            <a:lvl1pPr marL="7938" indent="0">
              <a:spcBef>
                <a:spcPts val="0"/>
              </a:spcBef>
              <a:spcAft>
                <a:spcPts val="0"/>
              </a:spcAft>
              <a:buNone/>
              <a:tabLst/>
              <a:defRPr lang="en-US" sz="1400" b="1" kern="1200" cap="none" spc="0" baseline="0" dirty="0">
                <a:solidFill>
                  <a:schemeClr val="bg1"/>
                </a:solidFill>
                <a:latin typeface="+mn-lt"/>
                <a:ea typeface="+mn-ea"/>
                <a:cs typeface="+mn-cs"/>
              </a:defRPr>
            </a:lvl1pPr>
            <a:lvl2pPr marL="7938" indent="0">
              <a:spcBef>
                <a:spcPts val="0"/>
              </a:spcBef>
              <a:spcAft>
                <a:spcPts val="400"/>
              </a:spcAft>
              <a:buNone/>
              <a:tabLst/>
              <a:defRPr lang="en-US" sz="1400" kern="1200" dirty="0">
                <a:solidFill>
                  <a:schemeClr val="accent3"/>
                </a:solidFill>
                <a:latin typeface="+mn-lt"/>
                <a:ea typeface="+mn-ea"/>
                <a:cs typeface="+mn-cs"/>
              </a:defRPr>
            </a:lvl2pPr>
            <a:lvl3pPr marL="7938" indent="0">
              <a:spcBef>
                <a:spcPts val="0"/>
              </a:spcBef>
              <a:buNone/>
              <a:tabLst/>
              <a:defRPr sz="1200">
                <a:solidFill>
                  <a:schemeClr val="bg1"/>
                </a:solidFill>
              </a:defRPr>
            </a:lvl3pPr>
            <a:lvl4pPr marL="7938" indent="0">
              <a:spcBef>
                <a:spcPts val="0"/>
              </a:spcBef>
              <a:buNone/>
              <a:tabLst/>
              <a:defRPr sz="1050">
                <a:solidFill>
                  <a:schemeClr val="bg1"/>
                </a:solidFill>
              </a:defRPr>
            </a:lvl4pPr>
            <a:lvl5pPr marL="7938" indent="0">
              <a:spcBef>
                <a:spcPts val="0"/>
              </a:spcBef>
              <a:buNone/>
              <a:tabLst/>
              <a:defRPr sz="1050">
                <a:solidFill>
                  <a:schemeClr val="bg1"/>
                </a:solidFill>
              </a:defRPr>
            </a:lvl5pPr>
          </a:lstStyle>
          <a:p>
            <a:pPr lvl="0"/>
            <a:r>
              <a:rPr lang="en-US" dirty="0"/>
              <a:t>Click to add text, indent for styles</a:t>
            </a:r>
          </a:p>
          <a:p>
            <a:pPr marL="7938" lvl="1" indent="0" algn="l" defTabSz="914400" rtl="0" eaLnBrk="1" latinLnBrk="0" hangingPunct="1">
              <a:lnSpc>
                <a:spcPct val="100000"/>
              </a:lnSpc>
              <a:spcBef>
                <a:spcPts val="0"/>
              </a:spcBef>
              <a:spcAft>
                <a:spcPts val="400"/>
              </a:spcAft>
              <a:buFont typeface="Arial"/>
              <a:buNone/>
              <a:tabLst/>
            </a:pPr>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F9BC2924-6E5B-AA4B-B482-EAD15BA2038C}"/>
              </a:ext>
            </a:extLst>
          </p:cNvPr>
          <p:cNvSpPr>
            <a:spLocks noGrp="1"/>
          </p:cNvSpPr>
          <p:nvPr>
            <p:ph idx="23" hasCustomPrompt="1"/>
          </p:nvPr>
        </p:nvSpPr>
        <p:spPr>
          <a:xfrm>
            <a:off x="7744968" y="4886173"/>
            <a:ext cx="3769171" cy="1286028"/>
          </a:xfrm>
        </p:spPr>
        <p:txBody>
          <a:bodyPr/>
          <a:lstStyle>
            <a:lvl1pPr marL="7938" indent="0">
              <a:spcBef>
                <a:spcPts val="0"/>
              </a:spcBef>
              <a:spcAft>
                <a:spcPts val="0"/>
              </a:spcAft>
              <a:buNone/>
              <a:tabLst/>
              <a:defRPr lang="en-US" sz="1400" b="1" kern="1200" cap="none" spc="0" baseline="0" dirty="0">
                <a:solidFill>
                  <a:schemeClr val="bg1"/>
                </a:solidFill>
                <a:latin typeface="+mn-lt"/>
                <a:ea typeface="+mn-ea"/>
                <a:cs typeface="+mn-cs"/>
              </a:defRPr>
            </a:lvl1pPr>
            <a:lvl2pPr marL="7938" indent="0">
              <a:spcBef>
                <a:spcPts val="0"/>
              </a:spcBef>
              <a:spcAft>
                <a:spcPts val="400"/>
              </a:spcAft>
              <a:buNone/>
              <a:tabLst/>
              <a:defRPr lang="en-US" sz="1400" kern="1200" dirty="0">
                <a:solidFill>
                  <a:schemeClr val="accent3"/>
                </a:solidFill>
                <a:latin typeface="+mn-lt"/>
                <a:ea typeface="+mn-ea"/>
                <a:cs typeface="+mn-cs"/>
              </a:defRPr>
            </a:lvl2pPr>
            <a:lvl3pPr marL="7938" indent="0">
              <a:spcBef>
                <a:spcPts val="0"/>
              </a:spcBef>
              <a:buNone/>
              <a:tabLst/>
              <a:defRPr sz="1200">
                <a:solidFill>
                  <a:schemeClr val="bg1"/>
                </a:solidFill>
              </a:defRPr>
            </a:lvl3pPr>
            <a:lvl4pPr marL="7938" indent="0">
              <a:spcBef>
                <a:spcPts val="0"/>
              </a:spcBef>
              <a:buNone/>
              <a:tabLst/>
              <a:defRPr sz="1050">
                <a:solidFill>
                  <a:schemeClr val="bg1"/>
                </a:solidFill>
              </a:defRPr>
            </a:lvl4pPr>
            <a:lvl5pPr marL="7938" indent="0">
              <a:spcBef>
                <a:spcPts val="0"/>
              </a:spcBef>
              <a:buNone/>
              <a:tabLst/>
              <a:defRPr sz="1050">
                <a:solidFill>
                  <a:schemeClr val="bg1"/>
                </a:solidFill>
              </a:defRPr>
            </a:lvl5pPr>
          </a:lstStyle>
          <a:p>
            <a:pPr lvl="0"/>
            <a:r>
              <a:rPr lang="en-US" dirty="0"/>
              <a:t>Click to add text, indent for styles</a:t>
            </a:r>
          </a:p>
          <a:p>
            <a:pPr marL="7938" lvl="1" indent="0" algn="l" defTabSz="914400" rtl="0" eaLnBrk="1" latinLnBrk="0" hangingPunct="1">
              <a:lnSpc>
                <a:spcPct val="100000"/>
              </a:lnSpc>
              <a:spcBef>
                <a:spcPts val="0"/>
              </a:spcBef>
              <a:spcAft>
                <a:spcPts val="400"/>
              </a:spcAft>
              <a:buFont typeface="Arial"/>
              <a:buNone/>
              <a:tabLst/>
            </a:pPr>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99FCB7BC-E60E-7F48-A3EC-C49F1FAE94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2625" y="6470853"/>
            <a:ext cx="1371600" cy="112871"/>
          </a:xfrm>
          <a:prstGeom prst="rect">
            <a:avLst/>
          </a:prstGeom>
        </p:spPr>
      </p:pic>
    </p:spTree>
    <p:extLst>
      <p:ext uri="{BB962C8B-B14F-4D97-AF65-F5344CB8AC3E}">
        <p14:creationId xmlns:p14="http://schemas.microsoft.com/office/powerpoint/2010/main" val="17684086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am Member">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4FE633-2EBC-8F47-811F-DEC061954DD5}"/>
              </a:ext>
            </a:extLst>
          </p:cNvPr>
          <p:cNvSpPr/>
          <p:nvPr userDrawn="1"/>
        </p:nvSpPr>
        <p:spPr>
          <a:xfrm flipV="1">
            <a:off x="0" y="-2"/>
            <a:ext cx="12192000" cy="152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3473451" y="2058193"/>
            <a:ext cx="3115885" cy="4114007"/>
          </a:xfrm>
          <a:noFill/>
        </p:spPr>
        <p:txBody>
          <a:bodyPr lIns="0" tIns="0" rIns="0">
            <a:noAutofit/>
          </a:bodyPr>
          <a:lstStyle>
            <a:lvl1pPr marL="234950" indent="-228600">
              <a:buClr>
                <a:schemeClr val="accent5"/>
              </a:buClr>
              <a:buFont typeface="Wingdings" pitchFamily="2" charset="2"/>
              <a:buChar char="§"/>
              <a:tabLst/>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3671B2-621F-D34F-A8A0-D4D1A7E202CC}"/>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5658141-F0AC-704D-9680-E75460E7026C}"/>
              </a:ext>
            </a:extLst>
          </p:cNvPr>
          <p:cNvSpPr>
            <a:spLocks noGrp="1"/>
          </p:cNvSpPr>
          <p:nvPr>
            <p:ph type="sldNum" sz="quarter" idx="12"/>
          </p:nvPr>
        </p:nvSpPr>
        <p:spPr/>
        <p:txBody>
          <a:bodyPr/>
          <a:lstStyle>
            <a:lvl1pPr>
              <a:defRPr>
                <a:solidFill>
                  <a:schemeClr val="bg1"/>
                </a:solidFill>
              </a:defRPr>
            </a:lvl1pPr>
          </a:lstStyle>
          <a:p>
            <a:fld id="{F98463DB-7B07-6943-80E3-B9A8273C7E22}" type="slidenum">
              <a:rPr lang="en-US" smtClean="0"/>
              <a:pPr/>
              <a:t>‹#›</a:t>
            </a:fld>
            <a:endParaRPr lang="en-US" dirty="0"/>
          </a:p>
        </p:txBody>
      </p:sp>
      <p:sp>
        <p:nvSpPr>
          <p:cNvPr id="8" name="Text Placeholder 7">
            <a:extLst>
              <a:ext uri="{FF2B5EF4-FFF2-40B4-BE49-F238E27FC236}">
                <a16:creationId xmlns:a16="http://schemas.microsoft.com/office/drawing/2014/main" id="{8A8519F9-309E-7148-8CE4-7B12E00E649E}"/>
              </a:ext>
            </a:extLst>
          </p:cNvPr>
          <p:cNvSpPr>
            <a:spLocks noGrp="1"/>
          </p:cNvSpPr>
          <p:nvPr>
            <p:ph type="body" sz="quarter" idx="13"/>
          </p:nvPr>
        </p:nvSpPr>
        <p:spPr>
          <a:xfrm>
            <a:off x="685800" y="1028700"/>
            <a:ext cx="10820400" cy="495300"/>
          </a:xfrm>
        </p:spPr>
        <p:txBody>
          <a:bodyPr>
            <a:normAutofit/>
          </a:bodyPr>
          <a:lstStyle>
            <a:lvl1pPr marL="0" indent="0">
              <a:buNone/>
              <a:defRPr sz="2200">
                <a:solidFill>
                  <a:schemeClr val="accent2"/>
                </a:solidFill>
              </a:defRPr>
            </a:lvl1pPr>
          </a:lstStyle>
          <a:p>
            <a:pPr lvl="0"/>
            <a:r>
              <a:rPr lang="en-US"/>
              <a:t>Edit Master text styles</a:t>
            </a:r>
          </a:p>
        </p:txBody>
      </p:sp>
      <p:sp>
        <p:nvSpPr>
          <p:cNvPr id="10" name="Picture Placeholder 7">
            <a:extLst>
              <a:ext uri="{FF2B5EF4-FFF2-40B4-BE49-F238E27FC236}">
                <a16:creationId xmlns:a16="http://schemas.microsoft.com/office/drawing/2014/main" id="{04B79A28-1D40-DB4D-9BD1-614E8D180BEA}"/>
              </a:ext>
            </a:extLst>
          </p:cNvPr>
          <p:cNvSpPr>
            <a:spLocks noGrp="1"/>
          </p:cNvSpPr>
          <p:nvPr>
            <p:ph type="pic" sz="quarter" idx="14"/>
          </p:nvPr>
        </p:nvSpPr>
        <p:spPr>
          <a:xfrm>
            <a:off x="685800" y="2058193"/>
            <a:ext cx="2451100" cy="2472895"/>
          </a:xfrm>
        </p:spPr>
        <p:txBody>
          <a:bodyPr/>
          <a:lstStyle/>
          <a:p>
            <a:r>
              <a:rPr lang="en-US" dirty="0"/>
              <a:t>Click icon to add picture</a:t>
            </a:r>
          </a:p>
        </p:txBody>
      </p:sp>
      <p:sp>
        <p:nvSpPr>
          <p:cNvPr id="7" name="Footer Placeholder 6">
            <a:extLst>
              <a:ext uri="{FF2B5EF4-FFF2-40B4-BE49-F238E27FC236}">
                <a16:creationId xmlns:a16="http://schemas.microsoft.com/office/drawing/2014/main" id="{02110A5E-DAC4-0C4D-8D52-8F1F9E7A2BEE}"/>
              </a:ext>
            </a:extLst>
          </p:cNvPr>
          <p:cNvSpPr>
            <a:spLocks noGrp="1"/>
          </p:cNvSpPr>
          <p:nvPr>
            <p:ph type="ftr" sz="quarter" idx="16"/>
          </p:nvPr>
        </p:nvSpPr>
        <p:spPr/>
        <p:txBody>
          <a:bodyPr/>
          <a:lstStyle>
            <a:lvl1pPr>
              <a:defRPr>
                <a:solidFill>
                  <a:schemeClr val="bg1"/>
                </a:solidFill>
              </a:defRPr>
            </a:lvl1pPr>
          </a:lstStyle>
          <a:p>
            <a:endParaRPr lang="en-US" dirty="0"/>
          </a:p>
        </p:txBody>
      </p:sp>
      <p:sp>
        <p:nvSpPr>
          <p:cNvPr id="5" name="Title 4">
            <a:extLst>
              <a:ext uri="{FF2B5EF4-FFF2-40B4-BE49-F238E27FC236}">
                <a16:creationId xmlns:a16="http://schemas.microsoft.com/office/drawing/2014/main" id="{7CDFC84D-23A9-F349-BBEA-08D80B9DC024}"/>
              </a:ext>
            </a:extLst>
          </p:cNvPr>
          <p:cNvSpPr>
            <a:spLocks noGrp="1"/>
          </p:cNvSpPr>
          <p:nvPr>
            <p:ph type="title"/>
          </p:nvPr>
        </p:nvSpPr>
        <p:spPr/>
        <p:txBody>
          <a:bodyPr/>
          <a:lstStyle/>
          <a:p>
            <a:r>
              <a:rPr lang="en-US"/>
              <a:t>Click to edit Master title style</a:t>
            </a:r>
            <a:endParaRPr lang="en-US" dirty="0"/>
          </a:p>
        </p:txBody>
      </p:sp>
      <p:pic>
        <p:nvPicPr>
          <p:cNvPr id="12" name="Picture 11">
            <a:extLst>
              <a:ext uri="{FF2B5EF4-FFF2-40B4-BE49-F238E27FC236}">
                <a16:creationId xmlns:a16="http://schemas.microsoft.com/office/drawing/2014/main" id="{82BEA6C2-4B8F-7648-B35A-F120A4F39A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2625" y="6470853"/>
            <a:ext cx="1371600" cy="112871"/>
          </a:xfrm>
          <a:prstGeom prst="rect">
            <a:avLst/>
          </a:prstGeom>
        </p:spPr>
      </p:pic>
    </p:spTree>
    <p:extLst>
      <p:ext uri="{BB962C8B-B14F-4D97-AF65-F5344CB8AC3E}">
        <p14:creationId xmlns:p14="http://schemas.microsoft.com/office/powerpoint/2010/main" val="897122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roject Bleed: 1 IM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3C72C06-50CE-B64A-A753-D9C682122EC0}"/>
              </a:ext>
            </a:extLst>
          </p:cNvPr>
          <p:cNvSpPr>
            <a:spLocks noGrp="1"/>
          </p:cNvSpPr>
          <p:nvPr>
            <p:ph type="pic" sz="quarter" idx="13"/>
          </p:nvPr>
        </p:nvSpPr>
        <p:spPr>
          <a:xfrm>
            <a:off x="0" y="0"/>
            <a:ext cx="12192000" cy="4434700"/>
          </a:xfrm>
        </p:spPr>
        <p:txBody>
          <a:bodyPr/>
          <a:lstStyle/>
          <a:p>
            <a:r>
              <a:rPr lang="en-US" dirty="0"/>
              <a:t>Click icon to add picture</a:t>
            </a:r>
          </a:p>
        </p:txBody>
      </p:sp>
      <p:sp>
        <p:nvSpPr>
          <p:cNvPr id="23" name="Text Placeholder 22">
            <a:extLst>
              <a:ext uri="{FF2B5EF4-FFF2-40B4-BE49-F238E27FC236}">
                <a16:creationId xmlns:a16="http://schemas.microsoft.com/office/drawing/2014/main" id="{95847D6F-87DD-E04D-8C7A-617BE517473A}"/>
              </a:ext>
            </a:extLst>
          </p:cNvPr>
          <p:cNvSpPr>
            <a:spLocks noGrp="1"/>
          </p:cNvSpPr>
          <p:nvPr>
            <p:ph type="body" sz="quarter" idx="16" hasCustomPrompt="1"/>
          </p:nvPr>
        </p:nvSpPr>
        <p:spPr>
          <a:xfrm>
            <a:off x="7010401" y="4231567"/>
            <a:ext cx="5181599" cy="203133"/>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
        <p:nvSpPr>
          <p:cNvPr id="14" name="Text Placeholder 13">
            <a:extLst>
              <a:ext uri="{FF2B5EF4-FFF2-40B4-BE49-F238E27FC236}">
                <a16:creationId xmlns:a16="http://schemas.microsoft.com/office/drawing/2014/main" id="{AFAA771B-601B-E445-BC17-C26F4786AA6D}"/>
              </a:ext>
            </a:extLst>
          </p:cNvPr>
          <p:cNvSpPr>
            <a:spLocks noGrp="1"/>
          </p:cNvSpPr>
          <p:nvPr>
            <p:ph type="body" sz="quarter" idx="14" hasCustomPrompt="1"/>
          </p:nvPr>
        </p:nvSpPr>
        <p:spPr>
          <a:xfrm>
            <a:off x="685800" y="5159812"/>
            <a:ext cx="10820400" cy="281438"/>
          </a:xfrm>
        </p:spPr>
        <p:txBody>
          <a:bodyPr>
            <a:normAutofit/>
          </a:bodyPr>
          <a:lstStyle>
            <a:lvl1pPr marL="0" indent="0">
              <a:buNone/>
              <a:defRPr sz="1800">
                <a:solidFill>
                  <a:schemeClr val="accent2"/>
                </a:solidFill>
              </a:defRPr>
            </a:lvl1pPr>
          </a:lstStyle>
          <a:p>
            <a:pPr lvl="0"/>
            <a:r>
              <a:rPr lang="en-US" dirty="0"/>
              <a:t>Location</a:t>
            </a:r>
          </a:p>
        </p:txBody>
      </p:sp>
      <p:sp>
        <p:nvSpPr>
          <p:cNvPr id="15" name="Text Placeholder 13">
            <a:extLst>
              <a:ext uri="{FF2B5EF4-FFF2-40B4-BE49-F238E27FC236}">
                <a16:creationId xmlns:a16="http://schemas.microsoft.com/office/drawing/2014/main" id="{EC41F610-190D-464D-9E91-B369E27C13FE}"/>
              </a:ext>
            </a:extLst>
          </p:cNvPr>
          <p:cNvSpPr>
            <a:spLocks noGrp="1"/>
          </p:cNvSpPr>
          <p:nvPr>
            <p:ph type="body" sz="quarter" idx="15" hasCustomPrompt="1"/>
          </p:nvPr>
        </p:nvSpPr>
        <p:spPr>
          <a:xfrm>
            <a:off x="685800" y="5859919"/>
            <a:ext cx="10820400" cy="281438"/>
          </a:xfrm>
        </p:spPr>
        <p:txBody>
          <a:bodyPr>
            <a:normAutofit/>
          </a:bodyPr>
          <a:lstStyle>
            <a:lvl1pPr marL="0" indent="0">
              <a:lnSpc>
                <a:spcPct val="100000"/>
              </a:lnSpc>
              <a:buNone/>
              <a:defRPr sz="1800">
                <a:solidFill>
                  <a:schemeClr val="tx1"/>
                </a:solidFill>
              </a:defRPr>
            </a:lvl1pPr>
          </a:lstStyle>
          <a:p>
            <a:pPr lvl="0"/>
            <a:r>
              <a:rPr lang="en-US" dirty="0"/>
              <a:t>Click to add text</a:t>
            </a:r>
          </a:p>
        </p:txBody>
      </p:sp>
      <p:sp>
        <p:nvSpPr>
          <p:cNvPr id="2" name="Text Placeholder 33"/>
          <p:cNvSpPr>
            <a:spLocks noGrp="1"/>
          </p:cNvSpPr>
          <p:nvPr>
            <p:ph type="title"/>
          </p:nvPr>
        </p:nvSpPr>
        <p:spPr>
          <a:xfrm>
            <a:off x="685800" y="4723978"/>
            <a:ext cx="10820400" cy="336434"/>
          </a:xfrm>
        </p:spPr>
        <p:txBody>
          <a:bodyPr anchor="t">
            <a:noAutofit/>
          </a:bodyPr>
          <a:lstStyle>
            <a:lvl1pPr>
              <a:defRPr sz="2800" cap="none" spc="0" baseline="0"/>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131BEC94-ED05-1B4A-91C2-8AC15A34A1CE}"/>
              </a:ext>
            </a:extLst>
          </p:cNvPr>
          <p:cNvSpPr/>
          <p:nvPr userDrawn="1"/>
        </p:nvSpPr>
        <p:spPr>
          <a:xfrm>
            <a:off x="685800" y="5565131"/>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822C0989-A802-0C4B-9AEC-880DF106426A}"/>
              </a:ext>
            </a:extLst>
          </p:cNvPr>
          <p:cNvSpPr>
            <a:spLocks noGrp="1"/>
          </p:cNvSpPr>
          <p:nvPr>
            <p:ph type="dt" sz="half" idx="17"/>
          </p:nvPr>
        </p:nvSpPr>
        <p:spPr/>
        <p:txBody>
          <a:bodyPr/>
          <a:lstStyle/>
          <a:p>
            <a:endParaRPr lang="en-US" dirty="0"/>
          </a:p>
        </p:txBody>
      </p:sp>
      <p:sp>
        <p:nvSpPr>
          <p:cNvPr id="6" name="Slide Number Placeholder 5">
            <a:extLst>
              <a:ext uri="{FF2B5EF4-FFF2-40B4-BE49-F238E27FC236}">
                <a16:creationId xmlns:a16="http://schemas.microsoft.com/office/drawing/2014/main" id="{11049B95-45F6-B147-8EEC-5BEE04FC4D70}"/>
              </a:ext>
            </a:extLst>
          </p:cNvPr>
          <p:cNvSpPr>
            <a:spLocks noGrp="1"/>
          </p:cNvSpPr>
          <p:nvPr>
            <p:ph type="sldNum" sz="quarter" idx="19"/>
          </p:nvPr>
        </p:nvSpPr>
        <p:spPr/>
        <p:txBody>
          <a:bodyPr/>
          <a:lstStyle/>
          <a:p>
            <a:fld id="{F98463DB-7B07-6943-80E3-B9A8273C7E22}" type="slidenum">
              <a:rPr lang="en-US" smtClean="0"/>
              <a:pPr/>
              <a:t>‹#›</a:t>
            </a:fld>
            <a:endParaRPr lang="en-US" dirty="0"/>
          </a:p>
        </p:txBody>
      </p:sp>
    </p:spTree>
    <p:extLst>
      <p:ext uri="{BB962C8B-B14F-4D97-AF65-F5344CB8AC3E}">
        <p14:creationId xmlns:p14="http://schemas.microsoft.com/office/powerpoint/2010/main" val="132910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List">
    <p:spTree>
      <p:nvGrpSpPr>
        <p:cNvPr id="1" name=""/>
        <p:cNvGrpSpPr/>
        <p:nvPr/>
      </p:nvGrpSpPr>
      <p:grpSpPr>
        <a:xfrm>
          <a:off x="0" y="0"/>
          <a:ext cx="0" cy="0"/>
          <a:chOff x="0" y="0"/>
          <a:chExt cx="0" cy="0"/>
        </a:xfrm>
      </p:grpSpPr>
      <p:sp>
        <p:nvSpPr>
          <p:cNvPr id="10" name="Text Placeholder 5"/>
          <p:cNvSpPr>
            <a:spLocks noGrp="1"/>
          </p:cNvSpPr>
          <p:nvPr>
            <p:ph type="body" sz="quarter" idx="10"/>
          </p:nvPr>
        </p:nvSpPr>
        <p:spPr>
          <a:xfrm>
            <a:off x="610914" y="1295401"/>
            <a:ext cx="10971487" cy="4796367"/>
          </a:xfrm>
          <a:prstGeom prst="rect">
            <a:avLst/>
          </a:prstGeom>
        </p:spPr>
        <p:txBody>
          <a:bodyPr/>
          <a:lstStyle>
            <a:lvl1pPr marL="285750" indent="-285750" algn="l">
              <a:spcAft>
                <a:spcPts val="600"/>
              </a:spcAft>
              <a:buFont typeface="Wingdings" charset="2"/>
              <a:buChar char="§"/>
              <a:defRPr sz="1800">
                <a:solidFill>
                  <a:schemeClr val="accent2"/>
                </a:solidFill>
                <a:latin typeface="Franklin Gothic Book" panose="020B0503020102020204" pitchFamily="34" charset="0"/>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p:txBody>
      </p:sp>
      <p:sp>
        <p:nvSpPr>
          <p:cNvPr id="2" name="Title 1"/>
          <p:cNvSpPr>
            <a:spLocks noGrp="1"/>
          </p:cNvSpPr>
          <p:nvPr>
            <p:ph type="title"/>
          </p:nvPr>
        </p:nvSpPr>
        <p:spPr/>
        <p:txBody>
          <a:bodyPr anchor="t" anchorCtr="0"/>
          <a:lstStyle/>
          <a:p>
            <a:r>
              <a:rPr lang="en-US"/>
              <a:t>Click to edit Master title style</a:t>
            </a:r>
            <a:endParaRPr lang="en-US" dirty="0"/>
          </a:p>
        </p:txBody>
      </p:sp>
      <p:sp>
        <p:nvSpPr>
          <p:cNvPr id="8" name="Subtitle 2"/>
          <p:cNvSpPr>
            <a:spLocks noGrp="1"/>
          </p:cNvSpPr>
          <p:nvPr>
            <p:ph type="subTitle" idx="1"/>
          </p:nvPr>
        </p:nvSpPr>
        <p:spPr>
          <a:xfrm>
            <a:off x="609600" y="646122"/>
            <a:ext cx="10972800" cy="487808"/>
          </a:xfrm>
          <a:prstGeom prst="rect">
            <a:avLst/>
          </a:prstGeom>
        </p:spPr>
        <p:txBody>
          <a:bodyPr/>
          <a:lstStyle>
            <a:lvl1pPr algn="l">
              <a:defRPr sz="2000">
                <a:solidFill>
                  <a:schemeClr val="accent2"/>
                </a:solidFill>
                <a:latin typeface="+mj-lt"/>
              </a:defRPr>
            </a:lvl1pPr>
          </a:lstStyle>
          <a:p>
            <a:r>
              <a:rPr lang="en-US"/>
              <a:t>Click to edit Master subtitle style</a:t>
            </a:r>
            <a:endParaRPr lang="en-US" dirty="0"/>
          </a:p>
        </p:txBody>
      </p:sp>
      <p:sp>
        <p:nvSpPr>
          <p:cNvPr id="6"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spTree>
    <p:extLst>
      <p:ext uri="{BB962C8B-B14F-4D97-AF65-F5344CB8AC3E}">
        <p14:creationId xmlns:p14="http://schemas.microsoft.com/office/powerpoint/2010/main" val="1236423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roject: 1 IMG 1 Line / Full Spe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5863" y="457200"/>
            <a:ext cx="5240337" cy="406058"/>
          </a:xfrm>
        </p:spPr>
        <p:txBody>
          <a:bodyPr anchor="t" anchorCtr="0">
            <a:noAutofit/>
          </a:bodyPr>
          <a:lstStyle>
            <a:lvl1pPr>
              <a:defRPr sz="2800" cap="none" spc="0" baseline="0"/>
            </a:lvl1pPr>
          </a:lstStyle>
          <a:p>
            <a:r>
              <a:rPr lang="en-US" dirty="0"/>
              <a:t>1 Line Name</a:t>
            </a:r>
          </a:p>
        </p:txBody>
      </p:sp>
      <p:sp>
        <p:nvSpPr>
          <p:cNvPr id="5" name="Picture Placeholder 4">
            <a:extLst>
              <a:ext uri="{FF2B5EF4-FFF2-40B4-BE49-F238E27FC236}">
                <a16:creationId xmlns:a16="http://schemas.microsoft.com/office/drawing/2014/main" id="{B3C72C06-50CE-B64A-A753-D9C682122EC0}"/>
              </a:ext>
            </a:extLst>
          </p:cNvPr>
          <p:cNvSpPr>
            <a:spLocks noGrp="1"/>
          </p:cNvSpPr>
          <p:nvPr>
            <p:ph type="pic" sz="quarter" idx="13"/>
          </p:nvPr>
        </p:nvSpPr>
        <p:spPr>
          <a:xfrm>
            <a:off x="0" y="0"/>
            <a:ext cx="5926138" cy="6858000"/>
          </a:xfrm>
        </p:spPr>
        <p:txBody>
          <a:bodyPr/>
          <a:lstStyle/>
          <a:p>
            <a:r>
              <a:rPr lang="en-US" dirty="0"/>
              <a:t>Click icon to add picture</a:t>
            </a:r>
          </a:p>
        </p:txBody>
      </p:sp>
      <p:sp>
        <p:nvSpPr>
          <p:cNvPr id="14" name="Subtitle 2">
            <a:extLst>
              <a:ext uri="{FF2B5EF4-FFF2-40B4-BE49-F238E27FC236}">
                <a16:creationId xmlns:a16="http://schemas.microsoft.com/office/drawing/2014/main" id="{AFAA771B-601B-E445-BC17-C26F4786AA6D}"/>
              </a:ext>
            </a:extLst>
          </p:cNvPr>
          <p:cNvSpPr>
            <a:spLocks noGrp="1"/>
          </p:cNvSpPr>
          <p:nvPr>
            <p:ph type="body" sz="quarter" idx="14" hasCustomPrompt="1"/>
          </p:nvPr>
        </p:nvSpPr>
        <p:spPr>
          <a:xfrm>
            <a:off x="6265862" y="905108"/>
            <a:ext cx="5240337" cy="508343"/>
          </a:xfrm>
        </p:spPr>
        <p:txBody>
          <a:bodyPr>
            <a:normAutofit/>
          </a:bodyPr>
          <a:lstStyle>
            <a:lvl1pPr marL="0" indent="0">
              <a:buNone/>
              <a:defRPr sz="1800">
                <a:solidFill>
                  <a:schemeClr val="accent2"/>
                </a:solidFill>
              </a:defRPr>
            </a:lvl1pPr>
          </a:lstStyle>
          <a:p>
            <a:pPr lvl="0"/>
            <a:r>
              <a:rPr lang="en-US" dirty="0"/>
              <a:t>Location</a:t>
            </a:r>
          </a:p>
        </p:txBody>
      </p:sp>
      <p:sp>
        <p:nvSpPr>
          <p:cNvPr id="4" name="Text Placeholder 3">
            <a:extLst>
              <a:ext uri="{FF2B5EF4-FFF2-40B4-BE49-F238E27FC236}">
                <a16:creationId xmlns:a16="http://schemas.microsoft.com/office/drawing/2014/main" id="{F64B2FBE-2532-2E41-8FBB-E8F547C11B6C}"/>
              </a:ext>
            </a:extLst>
          </p:cNvPr>
          <p:cNvSpPr>
            <a:spLocks noGrp="1"/>
          </p:cNvSpPr>
          <p:nvPr>
            <p:ph type="body" sz="quarter" idx="20" hasCustomPrompt="1"/>
          </p:nvPr>
        </p:nvSpPr>
        <p:spPr>
          <a:xfrm>
            <a:off x="6265863" y="1594103"/>
            <a:ext cx="5240337" cy="4934423"/>
          </a:xfrm>
        </p:spPr>
        <p:txBody>
          <a:bodyPr/>
          <a:lstStyle>
            <a:lvl1pPr marL="228600" indent="-228600" algn="l" defTabSz="914400" rtl="0" eaLnBrk="1" latinLnBrk="0" hangingPunct="1">
              <a:lnSpc>
                <a:spcPct val="100000"/>
              </a:lnSpc>
              <a:spcBef>
                <a:spcPts val="1200"/>
              </a:spcBef>
              <a:buNone/>
              <a:defRPr lang="en-US" sz="1800" b="1" kern="1200" dirty="0" smtClean="0">
                <a:solidFill>
                  <a:schemeClr val="tx2"/>
                </a:solidFill>
                <a:latin typeface="+mn-lt"/>
                <a:ea typeface="+mn-ea"/>
                <a:cs typeface="+mn-cs"/>
              </a:defRPr>
            </a:lvl1pPr>
            <a:lvl2pPr marL="0" indent="0">
              <a:spcBef>
                <a:spcPts val="0"/>
              </a:spcBef>
              <a:buNone/>
              <a:tabLst/>
              <a:defRPr/>
            </a:lvl2pPr>
          </a:lstStyle>
          <a:p>
            <a:pPr marL="228600" lvl="0" indent="-228600" algn="l" defTabSz="914400" rtl="0" eaLnBrk="1" latinLnBrk="0" hangingPunct="1">
              <a:lnSpc>
                <a:spcPct val="100000"/>
              </a:lnSpc>
              <a:spcBef>
                <a:spcPts val="1200"/>
              </a:spcBef>
            </a:pPr>
            <a:r>
              <a:rPr lang="en-US" dirty="0"/>
              <a:t>Click to add text, indent spec details </a:t>
            </a:r>
          </a:p>
          <a:p>
            <a:pPr lvl="1"/>
            <a:r>
              <a:rPr lang="en-US" dirty="0"/>
              <a:t>Second level</a:t>
            </a:r>
          </a:p>
        </p:txBody>
      </p:sp>
      <p:sp>
        <p:nvSpPr>
          <p:cNvPr id="8" name="Rectangle 7">
            <a:extLst>
              <a:ext uri="{FF2B5EF4-FFF2-40B4-BE49-F238E27FC236}">
                <a16:creationId xmlns:a16="http://schemas.microsoft.com/office/drawing/2014/main" id="{D5E4DC93-119A-6B49-9534-58D5B821A7F0}"/>
              </a:ext>
            </a:extLst>
          </p:cNvPr>
          <p:cNvSpPr/>
          <p:nvPr userDrawn="1"/>
        </p:nvSpPr>
        <p:spPr>
          <a:xfrm>
            <a:off x="6265863" y="1299088"/>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5EF55F5-9411-E142-89C3-BC59179B08F5}"/>
              </a:ext>
            </a:extLst>
          </p:cNvPr>
          <p:cNvSpPr>
            <a:spLocks noGrp="1"/>
          </p:cNvSpPr>
          <p:nvPr>
            <p:ph type="dt" sz="half" idx="21"/>
          </p:nvPr>
        </p:nvSpPr>
        <p:spPr/>
        <p:txBody>
          <a:bodyPr/>
          <a:lstStyle/>
          <a:p>
            <a:endParaRPr lang="en-US" dirty="0"/>
          </a:p>
        </p:txBody>
      </p:sp>
      <p:sp>
        <p:nvSpPr>
          <p:cNvPr id="7" name="Slide Number Placeholder 6">
            <a:extLst>
              <a:ext uri="{FF2B5EF4-FFF2-40B4-BE49-F238E27FC236}">
                <a16:creationId xmlns:a16="http://schemas.microsoft.com/office/drawing/2014/main" id="{A705E9F7-9412-F645-B515-42C71A3F4637}"/>
              </a:ext>
            </a:extLst>
          </p:cNvPr>
          <p:cNvSpPr>
            <a:spLocks noGrp="1"/>
          </p:cNvSpPr>
          <p:nvPr>
            <p:ph type="sldNum" sz="quarter" idx="23"/>
          </p:nvPr>
        </p:nvSpPr>
        <p:spPr/>
        <p:txBody>
          <a:bodyPr/>
          <a:lstStyle/>
          <a:p>
            <a:fld id="{F98463DB-7B07-6943-80E3-B9A8273C7E22}" type="slidenum">
              <a:rPr lang="en-US" smtClean="0"/>
              <a:pPr/>
              <a:t>‹#›</a:t>
            </a:fld>
            <a:endParaRPr lang="en-US" dirty="0"/>
          </a:p>
        </p:txBody>
      </p:sp>
      <p:sp>
        <p:nvSpPr>
          <p:cNvPr id="31" name="Text Placeholder 21">
            <a:extLst>
              <a:ext uri="{FF2B5EF4-FFF2-40B4-BE49-F238E27FC236}">
                <a16:creationId xmlns:a16="http://schemas.microsoft.com/office/drawing/2014/main" id="{FB0604BF-247B-E242-9D39-1CF590EC53E5}"/>
              </a:ext>
            </a:extLst>
          </p:cNvPr>
          <p:cNvSpPr>
            <a:spLocks noGrp="1"/>
          </p:cNvSpPr>
          <p:nvPr>
            <p:ph type="body" sz="quarter" idx="16" hasCustomPrompt="1"/>
          </p:nvPr>
        </p:nvSpPr>
        <p:spPr>
          <a:xfrm>
            <a:off x="766310" y="6654867"/>
            <a:ext cx="5159828" cy="203133"/>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Tree>
    <p:extLst>
      <p:ext uri="{BB962C8B-B14F-4D97-AF65-F5344CB8AC3E}">
        <p14:creationId xmlns:p14="http://schemas.microsoft.com/office/powerpoint/2010/main" val="3151903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Project: 1 IMG 2 Lines / Full Spe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5863" y="457200"/>
            <a:ext cx="5240337" cy="406058"/>
          </a:xfrm>
        </p:spPr>
        <p:txBody>
          <a:bodyPr anchor="t" anchorCtr="0">
            <a:noAutofit/>
          </a:bodyPr>
          <a:lstStyle>
            <a:lvl1pPr>
              <a:defRPr sz="2800" cap="none" spc="0" baseline="0"/>
            </a:lvl1pPr>
          </a:lstStyle>
          <a:p>
            <a:r>
              <a:rPr lang="en-US" dirty="0"/>
              <a:t>2 Line </a:t>
            </a:r>
            <a:br>
              <a:rPr lang="en-US" dirty="0"/>
            </a:br>
            <a:r>
              <a:rPr lang="en-US" dirty="0"/>
              <a:t>Project Name</a:t>
            </a:r>
          </a:p>
        </p:txBody>
      </p:sp>
      <p:sp>
        <p:nvSpPr>
          <p:cNvPr id="5" name="Picture Placeholder 4">
            <a:extLst>
              <a:ext uri="{FF2B5EF4-FFF2-40B4-BE49-F238E27FC236}">
                <a16:creationId xmlns:a16="http://schemas.microsoft.com/office/drawing/2014/main" id="{B3C72C06-50CE-B64A-A753-D9C682122EC0}"/>
              </a:ext>
            </a:extLst>
          </p:cNvPr>
          <p:cNvSpPr>
            <a:spLocks noGrp="1"/>
          </p:cNvSpPr>
          <p:nvPr>
            <p:ph type="pic" sz="quarter" idx="13"/>
          </p:nvPr>
        </p:nvSpPr>
        <p:spPr>
          <a:xfrm>
            <a:off x="0" y="0"/>
            <a:ext cx="5926138" cy="6858000"/>
          </a:xfrm>
        </p:spPr>
        <p:txBody>
          <a:bodyPr/>
          <a:lstStyle/>
          <a:p>
            <a:r>
              <a:rPr lang="en-US" dirty="0"/>
              <a:t>Click icon to add picture</a:t>
            </a:r>
          </a:p>
        </p:txBody>
      </p:sp>
      <p:sp>
        <p:nvSpPr>
          <p:cNvPr id="14" name="Subtitle 2">
            <a:extLst>
              <a:ext uri="{FF2B5EF4-FFF2-40B4-BE49-F238E27FC236}">
                <a16:creationId xmlns:a16="http://schemas.microsoft.com/office/drawing/2014/main" id="{AFAA771B-601B-E445-BC17-C26F4786AA6D}"/>
              </a:ext>
            </a:extLst>
          </p:cNvPr>
          <p:cNvSpPr>
            <a:spLocks noGrp="1"/>
          </p:cNvSpPr>
          <p:nvPr>
            <p:ph type="body" sz="quarter" idx="14" hasCustomPrompt="1"/>
          </p:nvPr>
        </p:nvSpPr>
        <p:spPr>
          <a:xfrm>
            <a:off x="6265863" y="1281720"/>
            <a:ext cx="5240337" cy="358005"/>
          </a:xfrm>
        </p:spPr>
        <p:txBody>
          <a:bodyPr>
            <a:normAutofit/>
          </a:bodyPr>
          <a:lstStyle>
            <a:lvl1pPr marL="0" indent="0">
              <a:buNone/>
              <a:defRPr sz="1800">
                <a:solidFill>
                  <a:schemeClr val="accent2"/>
                </a:solidFill>
              </a:defRPr>
            </a:lvl1pPr>
          </a:lstStyle>
          <a:p>
            <a:pPr lvl="0"/>
            <a:r>
              <a:rPr lang="en-US" dirty="0"/>
              <a:t>Location</a:t>
            </a:r>
          </a:p>
        </p:txBody>
      </p:sp>
      <p:sp>
        <p:nvSpPr>
          <p:cNvPr id="4" name="Text Placeholder 3">
            <a:extLst>
              <a:ext uri="{FF2B5EF4-FFF2-40B4-BE49-F238E27FC236}">
                <a16:creationId xmlns:a16="http://schemas.microsoft.com/office/drawing/2014/main" id="{F64B2FBE-2532-2E41-8FBB-E8F547C11B6C}"/>
              </a:ext>
            </a:extLst>
          </p:cNvPr>
          <p:cNvSpPr>
            <a:spLocks noGrp="1"/>
          </p:cNvSpPr>
          <p:nvPr>
            <p:ph type="body" sz="quarter" idx="20" hasCustomPrompt="1"/>
          </p:nvPr>
        </p:nvSpPr>
        <p:spPr>
          <a:xfrm>
            <a:off x="6265862" y="1983799"/>
            <a:ext cx="5240337" cy="4564281"/>
          </a:xfrm>
        </p:spPr>
        <p:txBody>
          <a:bodyPr/>
          <a:lstStyle>
            <a:lvl1pPr marL="228600" indent="-228600" algn="l" defTabSz="914400" rtl="0" eaLnBrk="1" latinLnBrk="0" hangingPunct="1">
              <a:lnSpc>
                <a:spcPct val="100000"/>
              </a:lnSpc>
              <a:spcBef>
                <a:spcPts val="1200"/>
              </a:spcBef>
              <a:buNone/>
              <a:defRPr lang="en-US" sz="1800" b="1" kern="1200" dirty="0" smtClean="0">
                <a:solidFill>
                  <a:schemeClr val="tx2"/>
                </a:solidFill>
                <a:latin typeface="+mn-lt"/>
                <a:ea typeface="+mn-ea"/>
                <a:cs typeface="+mn-cs"/>
              </a:defRPr>
            </a:lvl1pPr>
            <a:lvl2pPr marL="0" indent="0">
              <a:spcBef>
                <a:spcPts val="0"/>
              </a:spcBef>
              <a:buNone/>
              <a:tabLst/>
              <a:defRPr/>
            </a:lvl2pPr>
          </a:lstStyle>
          <a:p>
            <a:pPr marL="228600" lvl="0" indent="-228600" algn="l" defTabSz="914400" rtl="0" eaLnBrk="1" latinLnBrk="0" hangingPunct="1">
              <a:lnSpc>
                <a:spcPct val="100000"/>
              </a:lnSpc>
              <a:spcBef>
                <a:spcPts val="1200"/>
              </a:spcBef>
            </a:pPr>
            <a:r>
              <a:rPr lang="en-US" dirty="0"/>
              <a:t>Click to add text, indent spec details </a:t>
            </a:r>
          </a:p>
          <a:p>
            <a:pPr lvl="1"/>
            <a:r>
              <a:rPr lang="en-US" dirty="0"/>
              <a:t>Second level</a:t>
            </a:r>
          </a:p>
        </p:txBody>
      </p:sp>
      <p:sp>
        <p:nvSpPr>
          <p:cNvPr id="8" name="Rectangle 7">
            <a:extLst>
              <a:ext uri="{FF2B5EF4-FFF2-40B4-BE49-F238E27FC236}">
                <a16:creationId xmlns:a16="http://schemas.microsoft.com/office/drawing/2014/main" id="{D5E4DC93-119A-6B49-9534-58D5B821A7F0}"/>
              </a:ext>
            </a:extLst>
          </p:cNvPr>
          <p:cNvSpPr/>
          <p:nvPr userDrawn="1"/>
        </p:nvSpPr>
        <p:spPr>
          <a:xfrm>
            <a:off x="6265863" y="1682856"/>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25EF55F5-9411-E142-89C3-BC59179B08F5}"/>
              </a:ext>
            </a:extLst>
          </p:cNvPr>
          <p:cNvSpPr>
            <a:spLocks noGrp="1"/>
          </p:cNvSpPr>
          <p:nvPr>
            <p:ph type="dt" sz="half" idx="21"/>
          </p:nvPr>
        </p:nvSpPr>
        <p:spPr/>
        <p:txBody>
          <a:bodyPr/>
          <a:lstStyle/>
          <a:p>
            <a:endParaRPr lang="en-US" dirty="0"/>
          </a:p>
        </p:txBody>
      </p:sp>
      <p:sp>
        <p:nvSpPr>
          <p:cNvPr id="7" name="Slide Number Placeholder 6">
            <a:extLst>
              <a:ext uri="{FF2B5EF4-FFF2-40B4-BE49-F238E27FC236}">
                <a16:creationId xmlns:a16="http://schemas.microsoft.com/office/drawing/2014/main" id="{A705E9F7-9412-F645-B515-42C71A3F4637}"/>
              </a:ext>
            </a:extLst>
          </p:cNvPr>
          <p:cNvSpPr>
            <a:spLocks noGrp="1"/>
          </p:cNvSpPr>
          <p:nvPr>
            <p:ph type="sldNum" sz="quarter" idx="23"/>
          </p:nvPr>
        </p:nvSpPr>
        <p:spPr/>
        <p:txBody>
          <a:bodyPr/>
          <a:lstStyle/>
          <a:p>
            <a:fld id="{F98463DB-7B07-6943-80E3-B9A8273C7E22}" type="slidenum">
              <a:rPr lang="en-US" smtClean="0"/>
              <a:pPr/>
              <a:t>‹#›</a:t>
            </a:fld>
            <a:endParaRPr lang="en-US" dirty="0"/>
          </a:p>
        </p:txBody>
      </p:sp>
      <p:sp>
        <p:nvSpPr>
          <p:cNvPr id="31" name="Text Placeholder 21">
            <a:extLst>
              <a:ext uri="{FF2B5EF4-FFF2-40B4-BE49-F238E27FC236}">
                <a16:creationId xmlns:a16="http://schemas.microsoft.com/office/drawing/2014/main" id="{FB0604BF-247B-E242-9D39-1CF590EC53E5}"/>
              </a:ext>
            </a:extLst>
          </p:cNvPr>
          <p:cNvSpPr>
            <a:spLocks noGrp="1"/>
          </p:cNvSpPr>
          <p:nvPr>
            <p:ph type="body" sz="quarter" idx="16" hasCustomPrompt="1"/>
          </p:nvPr>
        </p:nvSpPr>
        <p:spPr>
          <a:xfrm>
            <a:off x="766310" y="6654867"/>
            <a:ext cx="5159828" cy="203133"/>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Tree>
    <p:extLst>
      <p:ext uri="{BB962C8B-B14F-4D97-AF65-F5344CB8AC3E}">
        <p14:creationId xmlns:p14="http://schemas.microsoft.com/office/powerpoint/2010/main" val="2991293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Project: 2 IMGs 3 Lines / Full Specs">
    <p:spTree>
      <p:nvGrpSpPr>
        <p:cNvPr id="1" name=""/>
        <p:cNvGrpSpPr/>
        <p:nvPr/>
      </p:nvGrpSpPr>
      <p:grpSpPr>
        <a:xfrm>
          <a:off x="0" y="0"/>
          <a:ext cx="0" cy="0"/>
          <a:chOff x="0" y="0"/>
          <a:chExt cx="0" cy="0"/>
        </a:xfrm>
      </p:grpSpPr>
      <p:sp>
        <p:nvSpPr>
          <p:cNvPr id="32" name="Picture Placeholder 4">
            <a:extLst>
              <a:ext uri="{FF2B5EF4-FFF2-40B4-BE49-F238E27FC236}">
                <a16:creationId xmlns:a16="http://schemas.microsoft.com/office/drawing/2014/main" id="{5D6BC510-0A74-5F4C-840B-4D3C1A543D67}"/>
              </a:ext>
            </a:extLst>
          </p:cNvPr>
          <p:cNvSpPr>
            <a:spLocks noGrp="1"/>
          </p:cNvSpPr>
          <p:nvPr>
            <p:ph type="pic" sz="quarter" idx="32"/>
          </p:nvPr>
        </p:nvSpPr>
        <p:spPr>
          <a:xfrm>
            <a:off x="1" y="3425269"/>
            <a:ext cx="5926137" cy="3432731"/>
          </a:xfrm>
          <a:ln>
            <a:noFill/>
          </a:ln>
        </p:spPr>
        <p:txBody>
          <a:bodyPr/>
          <a:lstStyle/>
          <a:p>
            <a:r>
              <a:rPr lang="en-US" dirty="0"/>
              <a:t>Click icon to add picture</a:t>
            </a:r>
          </a:p>
        </p:txBody>
      </p:sp>
      <p:sp>
        <p:nvSpPr>
          <p:cNvPr id="5" name="Picture Placeholder 4">
            <a:extLst>
              <a:ext uri="{FF2B5EF4-FFF2-40B4-BE49-F238E27FC236}">
                <a16:creationId xmlns:a16="http://schemas.microsoft.com/office/drawing/2014/main" id="{B3C72C06-50CE-B64A-A753-D9C682122EC0}"/>
              </a:ext>
            </a:extLst>
          </p:cNvPr>
          <p:cNvSpPr>
            <a:spLocks noGrp="1"/>
          </p:cNvSpPr>
          <p:nvPr>
            <p:ph type="pic" sz="quarter" idx="13"/>
          </p:nvPr>
        </p:nvSpPr>
        <p:spPr>
          <a:xfrm>
            <a:off x="0" y="0"/>
            <a:ext cx="5926138" cy="3412078"/>
          </a:xfrm>
          <a:ln>
            <a:noFill/>
          </a:ln>
        </p:spPr>
        <p:txBody>
          <a:bodyPr/>
          <a:lstStyle/>
          <a:p>
            <a:r>
              <a:rPr lang="en-US" dirty="0"/>
              <a:t>Click icon to add picture</a:t>
            </a:r>
          </a:p>
        </p:txBody>
      </p:sp>
      <p:sp>
        <p:nvSpPr>
          <p:cNvPr id="33" name="Text Placeholder 21">
            <a:extLst>
              <a:ext uri="{FF2B5EF4-FFF2-40B4-BE49-F238E27FC236}">
                <a16:creationId xmlns:a16="http://schemas.microsoft.com/office/drawing/2014/main" id="{9B3F4FF7-6F0B-AF41-BB25-240541F69BF5}"/>
              </a:ext>
            </a:extLst>
          </p:cNvPr>
          <p:cNvSpPr>
            <a:spLocks noGrp="1"/>
          </p:cNvSpPr>
          <p:nvPr>
            <p:ph type="body" sz="quarter" idx="33" hasCustomPrompt="1"/>
          </p:nvPr>
        </p:nvSpPr>
        <p:spPr>
          <a:xfrm>
            <a:off x="766310" y="6640687"/>
            <a:ext cx="5159828" cy="203133"/>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
        <p:nvSpPr>
          <p:cNvPr id="31" name="Text Placeholder 21">
            <a:extLst>
              <a:ext uri="{FF2B5EF4-FFF2-40B4-BE49-F238E27FC236}">
                <a16:creationId xmlns:a16="http://schemas.microsoft.com/office/drawing/2014/main" id="{FB0604BF-247B-E242-9D39-1CF590EC53E5}"/>
              </a:ext>
            </a:extLst>
          </p:cNvPr>
          <p:cNvSpPr>
            <a:spLocks noGrp="1"/>
          </p:cNvSpPr>
          <p:nvPr>
            <p:ph type="body" sz="quarter" idx="16" hasCustomPrompt="1"/>
          </p:nvPr>
        </p:nvSpPr>
        <p:spPr>
          <a:xfrm>
            <a:off x="766310" y="3208945"/>
            <a:ext cx="5159828" cy="203133"/>
          </a:xfrm>
        </p:spPr>
        <p:txBody>
          <a:bodyPr wrap="square" lIns="91440" tIns="45720" rIns="91440" bIns="45720" anchor="ctr" anchorCtr="0">
            <a:spAutoFit/>
          </a:bodyPr>
          <a:lstStyle>
            <a:lvl1pPr marL="0" indent="0" algn="r">
              <a:buNone/>
              <a:defRPr sz="800" cap="all" spc="100" baseline="0">
                <a:solidFill>
                  <a:schemeClr val="bg1"/>
                </a:solidFill>
              </a:defRPr>
            </a:lvl1pPr>
          </a:lstStyle>
          <a:p>
            <a:pPr lvl="0"/>
            <a:r>
              <a:rPr lang="en-US" dirty="0"/>
              <a:t>Image Credit</a:t>
            </a:r>
          </a:p>
        </p:txBody>
      </p:sp>
      <p:sp>
        <p:nvSpPr>
          <p:cNvPr id="10" name="Title 1">
            <a:extLst>
              <a:ext uri="{FF2B5EF4-FFF2-40B4-BE49-F238E27FC236}">
                <a16:creationId xmlns:a16="http://schemas.microsoft.com/office/drawing/2014/main" id="{9693461E-CC2B-CA47-88F5-4715F554850D}"/>
              </a:ext>
            </a:extLst>
          </p:cNvPr>
          <p:cNvSpPr>
            <a:spLocks noGrp="1"/>
          </p:cNvSpPr>
          <p:nvPr>
            <p:ph type="title" hasCustomPrompt="1"/>
          </p:nvPr>
        </p:nvSpPr>
        <p:spPr>
          <a:xfrm>
            <a:off x="6265863" y="457199"/>
            <a:ext cx="5240337" cy="2537285"/>
          </a:xfrm>
        </p:spPr>
        <p:txBody>
          <a:bodyPr anchor="t" anchorCtr="0">
            <a:noAutofit/>
          </a:bodyPr>
          <a:lstStyle>
            <a:lvl1pPr>
              <a:defRPr sz="2800" cap="none" spc="0" baseline="0"/>
            </a:lvl1pPr>
          </a:lstStyle>
          <a:p>
            <a:r>
              <a:rPr lang="en-US" dirty="0"/>
              <a:t>3 line</a:t>
            </a:r>
            <a:br>
              <a:rPr lang="en-US" dirty="0"/>
            </a:br>
            <a:r>
              <a:rPr lang="en-US" dirty="0"/>
              <a:t>Project</a:t>
            </a:r>
            <a:br>
              <a:rPr lang="en-US" dirty="0"/>
            </a:br>
            <a:r>
              <a:rPr lang="en-US" dirty="0"/>
              <a:t>Name</a:t>
            </a:r>
            <a:br>
              <a:rPr lang="en-US" dirty="0"/>
            </a:br>
            <a:endParaRPr lang="en-US" dirty="0"/>
          </a:p>
        </p:txBody>
      </p:sp>
      <p:sp>
        <p:nvSpPr>
          <p:cNvPr id="11" name="Subtitle 2">
            <a:extLst>
              <a:ext uri="{FF2B5EF4-FFF2-40B4-BE49-F238E27FC236}">
                <a16:creationId xmlns:a16="http://schemas.microsoft.com/office/drawing/2014/main" id="{351C1D6F-DFEA-0D4D-B5BA-C91C9D0E39EE}"/>
              </a:ext>
            </a:extLst>
          </p:cNvPr>
          <p:cNvSpPr>
            <a:spLocks noGrp="1"/>
          </p:cNvSpPr>
          <p:nvPr>
            <p:ph type="body" sz="quarter" idx="14" hasCustomPrompt="1"/>
          </p:nvPr>
        </p:nvSpPr>
        <p:spPr>
          <a:xfrm>
            <a:off x="6265863" y="1658415"/>
            <a:ext cx="5240337" cy="488382"/>
          </a:xfrm>
        </p:spPr>
        <p:txBody>
          <a:bodyPr>
            <a:normAutofit/>
          </a:bodyPr>
          <a:lstStyle>
            <a:lvl1pPr marL="0" indent="0">
              <a:buNone/>
              <a:defRPr sz="1800">
                <a:solidFill>
                  <a:schemeClr val="accent2"/>
                </a:solidFill>
              </a:defRPr>
            </a:lvl1pPr>
          </a:lstStyle>
          <a:p>
            <a:pPr lvl="0"/>
            <a:r>
              <a:rPr lang="en-US" dirty="0"/>
              <a:t>Location</a:t>
            </a:r>
          </a:p>
        </p:txBody>
      </p:sp>
      <p:sp>
        <p:nvSpPr>
          <p:cNvPr id="12" name="Text Placeholder 3">
            <a:extLst>
              <a:ext uri="{FF2B5EF4-FFF2-40B4-BE49-F238E27FC236}">
                <a16:creationId xmlns:a16="http://schemas.microsoft.com/office/drawing/2014/main" id="{B00995DE-F1FD-2148-9041-1AF2051CF8D1}"/>
              </a:ext>
            </a:extLst>
          </p:cNvPr>
          <p:cNvSpPr>
            <a:spLocks noGrp="1"/>
          </p:cNvSpPr>
          <p:nvPr>
            <p:ph type="body" sz="quarter" idx="20" hasCustomPrompt="1"/>
          </p:nvPr>
        </p:nvSpPr>
        <p:spPr>
          <a:xfrm>
            <a:off x="6265863" y="2376117"/>
            <a:ext cx="5240337" cy="4203509"/>
          </a:xfrm>
        </p:spPr>
        <p:txBody>
          <a:bodyPr/>
          <a:lstStyle>
            <a:lvl1pPr marL="228600" indent="-228600" algn="l" defTabSz="914400" rtl="0" eaLnBrk="1" latinLnBrk="0" hangingPunct="1">
              <a:lnSpc>
                <a:spcPct val="100000"/>
              </a:lnSpc>
              <a:spcBef>
                <a:spcPts val="1200"/>
              </a:spcBef>
              <a:buNone/>
              <a:defRPr lang="en-US" sz="1800" b="1" kern="1200" dirty="0" smtClean="0">
                <a:solidFill>
                  <a:schemeClr val="tx2"/>
                </a:solidFill>
                <a:latin typeface="+mn-lt"/>
                <a:ea typeface="+mn-ea"/>
                <a:cs typeface="+mn-cs"/>
              </a:defRPr>
            </a:lvl1pPr>
            <a:lvl2pPr marL="0" indent="0">
              <a:spcBef>
                <a:spcPts val="0"/>
              </a:spcBef>
              <a:buNone/>
              <a:tabLst/>
              <a:defRPr/>
            </a:lvl2pPr>
          </a:lstStyle>
          <a:p>
            <a:pPr marL="228600" lvl="0" indent="-228600" algn="l" defTabSz="914400" rtl="0" eaLnBrk="1" latinLnBrk="0" hangingPunct="1">
              <a:lnSpc>
                <a:spcPct val="100000"/>
              </a:lnSpc>
              <a:spcBef>
                <a:spcPts val="1200"/>
              </a:spcBef>
            </a:pPr>
            <a:r>
              <a:rPr lang="en-US" dirty="0"/>
              <a:t>Click to add text, indent spec details </a:t>
            </a:r>
          </a:p>
          <a:p>
            <a:pPr lvl="1"/>
            <a:r>
              <a:rPr lang="en-US" dirty="0"/>
              <a:t>Second level</a:t>
            </a:r>
          </a:p>
        </p:txBody>
      </p:sp>
      <p:sp>
        <p:nvSpPr>
          <p:cNvPr id="13" name="Rectangle 12">
            <a:extLst>
              <a:ext uri="{FF2B5EF4-FFF2-40B4-BE49-F238E27FC236}">
                <a16:creationId xmlns:a16="http://schemas.microsoft.com/office/drawing/2014/main" id="{647EBC7B-E2BC-0D4D-B7EA-E800B422AC47}"/>
              </a:ext>
            </a:extLst>
          </p:cNvPr>
          <p:cNvSpPr/>
          <p:nvPr userDrawn="1"/>
        </p:nvSpPr>
        <p:spPr>
          <a:xfrm>
            <a:off x="6265863" y="20660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952988F-1030-8241-939E-FDAC97BD0C4D}"/>
              </a:ext>
            </a:extLst>
          </p:cNvPr>
          <p:cNvSpPr>
            <a:spLocks noGrp="1"/>
          </p:cNvSpPr>
          <p:nvPr>
            <p:ph type="dt" sz="half" idx="34"/>
          </p:nvPr>
        </p:nvSpPr>
        <p:spPr/>
        <p:txBody>
          <a:bodyPr/>
          <a:lstStyle/>
          <a:p>
            <a:endParaRPr lang="en-US" dirty="0"/>
          </a:p>
        </p:txBody>
      </p:sp>
      <p:sp>
        <p:nvSpPr>
          <p:cNvPr id="4" name="Slide Number Placeholder 3">
            <a:extLst>
              <a:ext uri="{FF2B5EF4-FFF2-40B4-BE49-F238E27FC236}">
                <a16:creationId xmlns:a16="http://schemas.microsoft.com/office/drawing/2014/main" id="{D4E28836-9CC6-6F4C-94E3-438637C7B2FF}"/>
              </a:ext>
            </a:extLst>
          </p:cNvPr>
          <p:cNvSpPr>
            <a:spLocks noGrp="1"/>
          </p:cNvSpPr>
          <p:nvPr>
            <p:ph type="sldNum" sz="quarter" idx="36"/>
          </p:nvPr>
        </p:nvSpPr>
        <p:spPr/>
        <p:txBody>
          <a:bodyPr/>
          <a:lstStyle/>
          <a:p>
            <a:fld id="{F98463DB-7B07-6943-80E3-B9A8273C7E22}" type="slidenum">
              <a:rPr lang="en-US" smtClean="0"/>
              <a:pPr/>
              <a:t>‹#›</a:t>
            </a:fld>
            <a:endParaRPr lang="en-US" dirty="0"/>
          </a:p>
        </p:txBody>
      </p:sp>
    </p:spTree>
    <p:extLst>
      <p:ext uri="{BB962C8B-B14F-4D97-AF65-F5344CB8AC3E}">
        <p14:creationId xmlns:p14="http://schemas.microsoft.com/office/powerpoint/2010/main" val="1649661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2546349" y="457200"/>
            <a:ext cx="8959851" cy="3077308"/>
          </a:xfrm>
        </p:spPr>
        <p:txBody>
          <a:bodyPr anchor="b">
            <a:noAutofit/>
          </a:bodyPr>
          <a:lstStyle>
            <a:lvl1pPr>
              <a:defRPr sz="3600" b="1" cap="all" spc="200" baseline="0">
                <a:solidFill>
                  <a:schemeClr val="bg1"/>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258E3452-9060-3F46-9362-17725C9B4464}"/>
              </a:ext>
            </a:extLst>
          </p:cNvPr>
          <p:cNvSpPr/>
          <p:nvPr userDrawn="1"/>
        </p:nvSpPr>
        <p:spPr>
          <a:xfrm>
            <a:off x="2546350" y="3657600"/>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94682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AF5144-CC7F-0541-9E1B-33A1FC93336C}"/>
              </a:ext>
            </a:extLst>
          </p:cNvPr>
          <p:cNvSpPr>
            <a:spLocks noGrp="1"/>
          </p:cNvSpPr>
          <p:nvPr>
            <p:ph type="title" hasCustomPrompt="1"/>
          </p:nvPr>
        </p:nvSpPr>
        <p:spPr>
          <a:xfrm>
            <a:off x="685800" y="457200"/>
            <a:ext cx="10820400" cy="571500"/>
          </a:xfrm>
        </p:spPr>
        <p:txBody>
          <a:bodyPr anchor="t">
            <a:noAutofit/>
          </a:bodyPr>
          <a:lstStyle>
            <a:lvl1pPr>
              <a:defRPr sz="3600" b="1" cap="all" spc="200" baseline="0">
                <a:solidFill>
                  <a:schemeClr val="bg1"/>
                </a:solidFill>
              </a:defRPr>
            </a:lvl1pPr>
          </a:lstStyle>
          <a:p>
            <a:r>
              <a:rPr lang="en-US" dirty="0"/>
              <a:t>Add Title</a:t>
            </a:r>
          </a:p>
        </p:txBody>
      </p:sp>
      <p:sp>
        <p:nvSpPr>
          <p:cNvPr id="3" name="Text Placeholder 2">
            <a:extLst>
              <a:ext uri="{FF2B5EF4-FFF2-40B4-BE49-F238E27FC236}">
                <a16:creationId xmlns:a16="http://schemas.microsoft.com/office/drawing/2014/main" id="{CA8306C8-DB3C-3C4F-8186-F1B0076AA81C}"/>
              </a:ext>
            </a:extLst>
          </p:cNvPr>
          <p:cNvSpPr>
            <a:spLocks noGrp="1"/>
          </p:cNvSpPr>
          <p:nvPr>
            <p:ph type="body" sz="quarter" idx="10"/>
          </p:nvPr>
        </p:nvSpPr>
        <p:spPr>
          <a:xfrm>
            <a:off x="685800" y="1790700"/>
            <a:ext cx="10820401" cy="4381500"/>
          </a:xfrm>
        </p:spPr>
        <p:txBody>
          <a:bodyPr>
            <a:normAutofit/>
          </a:bodyPr>
          <a:lstStyle>
            <a:lvl1pPr marL="11113" indent="0">
              <a:buNone/>
              <a:tabLst/>
              <a:defRPr sz="2000">
                <a:solidFill>
                  <a:schemeClr val="bg1"/>
                </a:solidFill>
              </a:defRPr>
            </a:lvl1pPr>
            <a:lvl2pPr marL="11113" indent="0">
              <a:buNone/>
              <a:tabLst/>
              <a:defRPr sz="2000">
                <a:solidFill>
                  <a:schemeClr val="bg1"/>
                </a:solidFill>
              </a:defRPr>
            </a:lvl2pPr>
            <a:lvl3pPr marL="11113" indent="0">
              <a:buNone/>
              <a:tabLst/>
              <a:defRPr sz="2000">
                <a:solidFill>
                  <a:schemeClr val="bg1"/>
                </a:solidFill>
              </a:defRPr>
            </a:lvl3pPr>
            <a:lvl4pPr marL="11113" indent="0">
              <a:buNone/>
              <a:tabLst/>
              <a:defRPr sz="2000">
                <a:solidFill>
                  <a:schemeClr val="bg1"/>
                </a:solidFill>
              </a:defRPr>
            </a:lvl4pPr>
            <a:lvl5pPr marL="11113" indent="0">
              <a:buNone/>
              <a:tabLst/>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80798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1" y="1371600"/>
            <a:ext cx="5240338" cy="4805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5863" y="1371600"/>
            <a:ext cx="5240338" cy="4805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3294494-F3D9-BE47-8141-9B0A8E5C6B3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60525A2-5101-1846-92A4-A7AADB20E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2ED15-B721-084E-A54F-E60F18BD4AD8}"/>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8" name="Title 7">
            <a:extLst>
              <a:ext uri="{FF2B5EF4-FFF2-40B4-BE49-F238E27FC236}">
                <a16:creationId xmlns:a16="http://schemas.microsoft.com/office/drawing/2014/main" id="{053B24AD-8583-B144-89FE-C161EE6008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0391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1" y="1371600"/>
            <a:ext cx="5240338" cy="469557"/>
          </a:xfrm>
        </p:spPr>
        <p:txBody>
          <a:bodyPr anchor="t"/>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1841157"/>
            <a:ext cx="5240338" cy="4331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265863" y="1371600"/>
            <a:ext cx="5240338" cy="469557"/>
          </a:xfrm>
        </p:spPr>
        <p:txBody>
          <a:bodyPr anchor="t"/>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5863" y="1841157"/>
            <a:ext cx="5240338" cy="4331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A305A2A4-AE05-BC4D-86DB-C400CDACF357}"/>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161C1061-969C-BB44-84CD-FD3DB5B7E0CD}"/>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8D3BA1F-C135-4C42-A22A-1F65DAABCE16}"/>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7" name="Title 6">
            <a:extLst>
              <a:ext uri="{FF2B5EF4-FFF2-40B4-BE49-F238E27FC236}">
                <a16:creationId xmlns:a16="http://schemas.microsoft.com/office/drawing/2014/main" id="{229069DE-315C-F140-B702-8ED7A7FA50F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3518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8C9D86C-7BAF-B342-95DD-C6B80D95BFF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C83554A-DEF2-9543-89AD-E1D8D1609A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C78712B-433C-4743-8D29-E8EF4FF6B5FC}"/>
              </a:ext>
            </a:extLst>
          </p:cNvPr>
          <p:cNvSpPr>
            <a:spLocks noGrp="1"/>
          </p:cNvSpPr>
          <p:nvPr>
            <p:ph type="sldNum" sz="quarter" idx="12"/>
          </p:nvPr>
        </p:nvSpPr>
        <p:spPr/>
        <p:txBody>
          <a:bodyPr/>
          <a:lstStyle/>
          <a:p>
            <a:fld id="{F98463DB-7B07-6943-80E3-B9A8273C7E22}" type="slidenum">
              <a:rPr lang="en-US" smtClean="0"/>
              <a:pPr/>
              <a:t>‹#›</a:t>
            </a:fld>
            <a:endParaRPr lang="en-US" dirty="0"/>
          </a:p>
        </p:txBody>
      </p:sp>
    </p:spTree>
    <p:extLst>
      <p:ext uri="{BB962C8B-B14F-4D97-AF65-F5344CB8AC3E}">
        <p14:creationId xmlns:p14="http://schemas.microsoft.com/office/powerpoint/2010/main" val="1108778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B00FE-DEE8-DA46-91A6-BDB2C67C174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8AD163E-CF9D-4443-9AFB-89DD267A2F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33AB6E-77E2-8E40-A958-B5199B09232E}"/>
              </a:ext>
            </a:extLst>
          </p:cNvPr>
          <p:cNvSpPr>
            <a:spLocks noGrp="1"/>
          </p:cNvSpPr>
          <p:nvPr>
            <p:ph type="sldNum" sz="quarter" idx="12"/>
          </p:nvPr>
        </p:nvSpPr>
        <p:spPr/>
        <p:txBody>
          <a:bodyPr/>
          <a:lstStyle/>
          <a:p>
            <a:fld id="{F98463DB-7B07-6943-80E3-B9A8273C7E22}" type="slidenum">
              <a:rPr lang="en-US" smtClean="0"/>
              <a:pPr/>
              <a:t>‹#›</a:t>
            </a:fld>
            <a:endParaRPr lang="en-US" dirty="0"/>
          </a:p>
        </p:txBody>
      </p:sp>
    </p:spTree>
    <p:extLst>
      <p:ext uri="{BB962C8B-B14F-4D97-AF65-F5344CB8AC3E}">
        <p14:creationId xmlns:p14="http://schemas.microsoft.com/office/powerpoint/2010/main" val="1590392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EFCB18-6E9B-9349-9C06-73661536512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6B7B00FE-DEE8-DA46-91A6-BDB2C67C174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8AD163E-CF9D-4443-9AFB-89DD267A2F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33AB6E-77E2-8E40-A958-B5199B09232E}"/>
              </a:ext>
            </a:extLst>
          </p:cNvPr>
          <p:cNvSpPr>
            <a:spLocks noGrp="1"/>
          </p:cNvSpPr>
          <p:nvPr>
            <p:ph type="sldNum" sz="quarter" idx="12"/>
          </p:nvPr>
        </p:nvSpPr>
        <p:spPr/>
        <p:txBody>
          <a:bodyPr/>
          <a:lstStyle/>
          <a:p>
            <a:fld id="{F98463DB-7B07-6943-80E3-B9A8273C7E22}" type="slidenum">
              <a:rPr lang="en-US" smtClean="0"/>
              <a:pPr/>
              <a:t>‹#›</a:t>
            </a:fld>
            <a:endParaRPr lang="en-US" dirty="0"/>
          </a:p>
        </p:txBody>
      </p:sp>
      <p:sp>
        <p:nvSpPr>
          <p:cNvPr id="7" name="Title 1">
            <a:extLst>
              <a:ext uri="{FF2B5EF4-FFF2-40B4-BE49-F238E27FC236}">
                <a16:creationId xmlns:a16="http://schemas.microsoft.com/office/drawing/2014/main" id="{6660E278-0E61-D541-A035-435647CCBA5D}"/>
              </a:ext>
            </a:extLst>
          </p:cNvPr>
          <p:cNvSpPr>
            <a:spLocks noGrp="1"/>
          </p:cNvSpPr>
          <p:nvPr>
            <p:ph type="title" hasCustomPrompt="1"/>
          </p:nvPr>
        </p:nvSpPr>
        <p:spPr>
          <a:xfrm>
            <a:off x="685800" y="457200"/>
            <a:ext cx="10820400" cy="576072"/>
          </a:xfrm>
        </p:spPr>
        <p:txBody>
          <a:bodyPr/>
          <a:lstStyle/>
          <a:p>
            <a:r>
              <a:rPr lang="en-US" dirty="0"/>
              <a:t>Icons</a:t>
            </a:r>
          </a:p>
        </p:txBody>
      </p:sp>
    </p:spTree>
    <p:extLst>
      <p:ext uri="{BB962C8B-B14F-4D97-AF65-F5344CB8AC3E}">
        <p14:creationId xmlns:p14="http://schemas.microsoft.com/office/powerpoint/2010/main" val="168826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dirty="0"/>
          </a:p>
        </p:txBody>
      </p:sp>
      <p:sp>
        <p:nvSpPr>
          <p:cNvPr id="4" name="Content Placeholder 2"/>
          <p:cNvSpPr>
            <a:spLocks noGrp="1"/>
          </p:cNvSpPr>
          <p:nvPr>
            <p:ph sz="quarter" idx="11"/>
          </p:nvPr>
        </p:nvSpPr>
        <p:spPr>
          <a:xfrm>
            <a:off x="609600" y="752932"/>
            <a:ext cx="10972800" cy="5871388"/>
          </a:xfrm>
        </p:spPr>
        <p:txBody>
          <a:bodyPr/>
          <a:lstStyle>
            <a:lvl1pPr>
              <a:defRPr baseline="0"/>
            </a:lvl1pPr>
            <a:lvl2pPr marL="457200" indent="0">
              <a:buNone/>
              <a:defRPr/>
            </a:lvl2pPr>
            <a:lvl3pPr>
              <a:defRPr>
                <a:solidFill>
                  <a:schemeClr val="accent4">
                    <a:lumMod val="50000"/>
                  </a:schemeClr>
                </a:solidFill>
              </a:defRPr>
            </a:lvl3pPr>
            <a:lvl4pPr>
              <a:defRPr>
                <a:solidFill>
                  <a:schemeClr val="accent2"/>
                </a:solidFill>
              </a:defRPr>
            </a:lvl4pPr>
          </a:lstStyle>
          <a:p>
            <a:pPr lvl="0"/>
            <a:r>
              <a:rPr lang="en-US"/>
              <a:t>Edit Master text styles</a:t>
            </a:r>
          </a:p>
        </p:txBody>
      </p:sp>
    </p:spTree>
    <p:extLst>
      <p:ext uri="{BB962C8B-B14F-4D97-AF65-F5344CB8AC3E}">
        <p14:creationId xmlns:p14="http://schemas.microsoft.com/office/powerpoint/2010/main" val="27506862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2546349" y="-65314"/>
            <a:ext cx="8959851" cy="3077308"/>
          </a:xfrm>
        </p:spPr>
        <p:txBody>
          <a:bodyPr anchor="b">
            <a:noAutofit/>
          </a:bodyPr>
          <a:lstStyle>
            <a:lvl1pPr>
              <a:defRPr sz="3600" b="1" cap="all" spc="200" baseline="0">
                <a:solidFill>
                  <a:schemeClr val="bg1"/>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258E3452-9060-3F46-9362-17725C9B4464}"/>
              </a:ext>
            </a:extLst>
          </p:cNvPr>
          <p:cNvSpPr/>
          <p:nvPr userDrawn="1"/>
        </p:nvSpPr>
        <p:spPr>
          <a:xfrm>
            <a:off x="2546350" y="3135086"/>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1">
            <a:extLst>
              <a:ext uri="{FF2B5EF4-FFF2-40B4-BE49-F238E27FC236}">
                <a16:creationId xmlns:a16="http://schemas.microsoft.com/office/drawing/2014/main" id="{F1E082D7-C4D1-744A-BF43-238CC6C722E4}"/>
              </a:ext>
            </a:extLst>
          </p:cNvPr>
          <p:cNvSpPr>
            <a:spLocks noGrp="1"/>
          </p:cNvSpPr>
          <p:nvPr>
            <p:ph type="body" sz="quarter" idx="12"/>
          </p:nvPr>
        </p:nvSpPr>
        <p:spPr>
          <a:xfrm>
            <a:off x="2562907" y="3632733"/>
            <a:ext cx="4313237" cy="1654746"/>
          </a:xfrm>
        </p:spPr>
        <p:txBody>
          <a:bodyPr anchor="t">
            <a:normAutofit/>
          </a:bodyPr>
          <a:lstStyle>
            <a:lvl1pPr marL="0" indent="0">
              <a:lnSpc>
                <a:spcPct val="12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8193308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losing Slide-2">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761094" y="-65314"/>
            <a:ext cx="5712277" cy="3077308"/>
          </a:xfrm>
        </p:spPr>
        <p:txBody>
          <a:bodyPr anchor="b">
            <a:noAutofit/>
          </a:bodyPr>
          <a:lstStyle>
            <a:lvl1pPr>
              <a:defRPr sz="3600" b="1" cap="all" spc="200" baseline="0">
                <a:solidFill>
                  <a:schemeClr val="bg1"/>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258E3452-9060-3F46-9362-17725C9B4464}"/>
              </a:ext>
            </a:extLst>
          </p:cNvPr>
          <p:cNvSpPr/>
          <p:nvPr userDrawn="1"/>
        </p:nvSpPr>
        <p:spPr>
          <a:xfrm>
            <a:off x="761095" y="3135086"/>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1">
            <a:extLst>
              <a:ext uri="{FF2B5EF4-FFF2-40B4-BE49-F238E27FC236}">
                <a16:creationId xmlns:a16="http://schemas.microsoft.com/office/drawing/2014/main" id="{F1E082D7-C4D1-744A-BF43-238CC6C722E4}"/>
              </a:ext>
            </a:extLst>
          </p:cNvPr>
          <p:cNvSpPr>
            <a:spLocks noGrp="1"/>
          </p:cNvSpPr>
          <p:nvPr>
            <p:ph type="body" sz="quarter" idx="12"/>
          </p:nvPr>
        </p:nvSpPr>
        <p:spPr>
          <a:xfrm>
            <a:off x="777652" y="3632733"/>
            <a:ext cx="4313237" cy="1654746"/>
          </a:xfrm>
        </p:spPr>
        <p:txBody>
          <a:bodyPr anchor="t">
            <a:normAutofit/>
          </a:bodyPr>
          <a:lstStyle>
            <a:lvl1pPr marL="0" indent="0">
              <a:lnSpc>
                <a:spcPct val="12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Picture Placeholder 2">
            <a:extLst>
              <a:ext uri="{FF2B5EF4-FFF2-40B4-BE49-F238E27FC236}">
                <a16:creationId xmlns:a16="http://schemas.microsoft.com/office/drawing/2014/main" id="{0717841A-6BF3-484F-996D-070FABA4F203}"/>
              </a:ext>
            </a:extLst>
          </p:cNvPr>
          <p:cNvSpPr>
            <a:spLocks noGrp="1"/>
          </p:cNvSpPr>
          <p:nvPr>
            <p:ph type="pic" sz="quarter" idx="13"/>
          </p:nvPr>
        </p:nvSpPr>
        <p:spPr>
          <a:xfrm>
            <a:off x="6850063" y="29485"/>
            <a:ext cx="5341937" cy="6773651"/>
          </a:xfrm>
        </p:spPr>
        <p:txBody>
          <a:bodyPr/>
          <a:lstStyle/>
          <a:p>
            <a:r>
              <a:rPr lang="en-US" dirty="0"/>
              <a:t>Click icon to add picture</a:t>
            </a:r>
          </a:p>
        </p:txBody>
      </p:sp>
    </p:spTree>
    <p:extLst>
      <p:ext uri="{BB962C8B-B14F-4D97-AF65-F5344CB8AC3E}">
        <p14:creationId xmlns:p14="http://schemas.microsoft.com/office/powerpoint/2010/main" val="2752995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 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dirty="0"/>
          </a:p>
        </p:txBody>
      </p:sp>
      <p:sp>
        <p:nvSpPr>
          <p:cNvPr id="4" name="Content Placeholder 2"/>
          <p:cNvSpPr>
            <a:spLocks noGrp="1"/>
          </p:cNvSpPr>
          <p:nvPr>
            <p:ph sz="quarter" idx="11"/>
          </p:nvPr>
        </p:nvSpPr>
        <p:spPr>
          <a:xfrm>
            <a:off x="609600" y="752932"/>
            <a:ext cx="10972800" cy="5871388"/>
          </a:xfrm>
        </p:spPr>
        <p:txBody>
          <a:bodyPr/>
          <a:lstStyle>
            <a:lvl1pPr>
              <a:defRPr baseline="0"/>
            </a:lvl1pPr>
            <a:lvl2pPr marL="457200" indent="0">
              <a:buNone/>
              <a:defRPr/>
            </a:lvl2pPr>
            <a:lvl3pPr>
              <a:defRPr>
                <a:solidFill>
                  <a:schemeClr val="accent4">
                    <a:lumMod val="50000"/>
                  </a:schemeClr>
                </a:solidFill>
              </a:defRPr>
            </a:lvl3pPr>
            <a:lvl4pPr>
              <a:defRPr>
                <a:solidFill>
                  <a:schemeClr val="accent2"/>
                </a:solidFill>
              </a:defRPr>
            </a:lvl4pPr>
          </a:lstStyle>
          <a:p>
            <a:pPr lvl="0"/>
            <a:r>
              <a:rPr lang="en-US"/>
              <a:t>Edit Master text styles</a:t>
            </a:r>
          </a:p>
        </p:txBody>
      </p:sp>
    </p:spTree>
    <p:extLst>
      <p:ext uri="{BB962C8B-B14F-4D97-AF65-F5344CB8AC3E}">
        <p14:creationId xmlns:p14="http://schemas.microsoft.com/office/powerpoint/2010/main" val="173279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stainability Custom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dirty="0"/>
          </a:p>
        </p:txBody>
      </p:sp>
      <p:sp>
        <p:nvSpPr>
          <p:cNvPr id="13" name="Title 2"/>
          <p:cNvSpPr>
            <a:spLocks noGrp="1"/>
          </p:cNvSpPr>
          <p:nvPr>
            <p:ph type="title"/>
          </p:nvPr>
        </p:nvSpPr>
        <p:spPr>
          <a:xfrm>
            <a:off x="846700" y="137326"/>
            <a:ext cx="10286923" cy="611859"/>
          </a:xfrm>
        </p:spPr>
        <p:txBody>
          <a:bodyPr anchor="t" anchorCtr="0"/>
          <a:lstStyle>
            <a:lvl1pPr algn="ctr">
              <a:lnSpc>
                <a:spcPct val="100000"/>
              </a:lnSpc>
              <a:defRPr/>
            </a:lvl1pPr>
          </a:lstStyle>
          <a:p>
            <a:r>
              <a:rPr lang="en-US"/>
              <a:t>Click to edit Master title style</a:t>
            </a:r>
            <a:endParaRPr lang="en-US" dirty="0"/>
          </a:p>
        </p:txBody>
      </p:sp>
      <p:sp>
        <p:nvSpPr>
          <p:cNvPr id="14" name="Text Placeholder 3"/>
          <p:cNvSpPr>
            <a:spLocks noGrp="1"/>
          </p:cNvSpPr>
          <p:nvPr>
            <p:ph type="body" sz="quarter" idx="65" hasCustomPrompt="1"/>
          </p:nvPr>
        </p:nvSpPr>
        <p:spPr>
          <a:xfrm>
            <a:off x="846700" y="757333"/>
            <a:ext cx="10295467" cy="7302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22" name="Text Placeholder 21"/>
          <p:cNvSpPr>
            <a:spLocks noGrp="1"/>
          </p:cNvSpPr>
          <p:nvPr>
            <p:ph type="body" sz="quarter" idx="67" hasCustomPrompt="1"/>
          </p:nvPr>
        </p:nvSpPr>
        <p:spPr>
          <a:xfrm>
            <a:off x="8570478" y="5197736"/>
            <a:ext cx="2338917" cy="630238"/>
          </a:xfrm>
        </p:spPr>
        <p:txBody>
          <a:bodyPr lIns="0">
            <a:normAutofit/>
          </a:bodyPr>
          <a:lstStyle>
            <a:lvl1pPr>
              <a:defRPr sz="1200"/>
            </a:lvl1pPr>
          </a:lstStyle>
          <a:p>
            <a:pPr lvl="0"/>
            <a:r>
              <a:rPr lang="en-US" dirty="0"/>
              <a:t>Info here</a:t>
            </a:r>
          </a:p>
        </p:txBody>
      </p:sp>
      <p:sp>
        <p:nvSpPr>
          <p:cNvPr id="23" name="Text Placeholder 21"/>
          <p:cNvSpPr>
            <a:spLocks noGrp="1"/>
          </p:cNvSpPr>
          <p:nvPr>
            <p:ph type="body" sz="quarter" idx="68" hasCustomPrompt="1"/>
          </p:nvPr>
        </p:nvSpPr>
        <p:spPr>
          <a:xfrm>
            <a:off x="6666893" y="2664506"/>
            <a:ext cx="2380356" cy="630238"/>
          </a:xfrm>
        </p:spPr>
        <p:txBody>
          <a:bodyPr>
            <a:normAutofit/>
          </a:bodyPr>
          <a:lstStyle>
            <a:lvl1pPr>
              <a:defRPr sz="1200"/>
            </a:lvl1pPr>
          </a:lstStyle>
          <a:p>
            <a:pPr lvl="0"/>
            <a:r>
              <a:rPr lang="en-US" dirty="0"/>
              <a:t>Info here</a:t>
            </a:r>
          </a:p>
        </p:txBody>
      </p:sp>
      <p:sp>
        <p:nvSpPr>
          <p:cNvPr id="24" name="Text Placeholder 21"/>
          <p:cNvSpPr>
            <a:spLocks noGrp="1"/>
          </p:cNvSpPr>
          <p:nvPr>
            <p:ph type="body" sz="quarter" idx="69" hasCustomPrompt="1"/>
          </p:nvPr>
        </p:nvSpPr>
        <p:spPr>
          <a:xfrm>
            <a:off x="846700" y="4592511"/>
            <a:ext cx="3916800" cy="1480275"/>
          </a:xfrm>
        </p:spPr>
        <p:txBody>
          <a:bodyPr>
            <a:normAutofit/>
          </a:bodyPr>
          <a:lstStyle>
            <a:lvl1pPr>
              <a:defRPr sz="1200"/>
            </a:lvl1pPr>
          </a:lstStyle>
          <a:p>
            <a:pPr lvl="0"/>
            <a:r>
              <a:rPr lang="en-US" dirty="0"/>
              <a:t>Info here</a:t>
            </a:r>
          </a:p>
        </p:txBody>
      </p:sp>
      <p:sp>
        <p:nvSpPr>
          <p:cNvPr id="27" name="Picture Placeholder 25"/>
          <p:cNvSpPr>
            <a:spLocks noGrp="1"/>
          </p:cNvSpPr>
          <p:nvPr>
            <p:ph type="pic" sz="quarter" idx="71"/>
          </p:nvPr>
        </p:nvSpPr>
        <p:spPr>
          <a:xfrm>
            <a:off x="3313524" y="1895059"/>
            <a:ext cx="3353369" cy="2515027"/>
          </a:xfrm>
        </p:spPr>
        <p:txBody>
          <a:bodyPr/>
          <a:lstStyle/>
          <a:p>
            <a:r>
              <a:rPr lang="en-US" dirty="0"/>
              <a:t>Click icon to add picture</a:t>
            </a:r>
          </a:p>
        </p:txBody>
      </p:sp>
      <p:sp>
        <p:nvSpPr>
          <p:cNvPr id="29" name="Picture Placeholder 25"/>
          <p:cNvSpPr>
            <a:spLocks noGrp="1"/>
          </p:cNvSpPr>
          <p:nvPr>
            <p:ph type="pic" sz="quarter" idx="72"/>
          </p:nvPr>
        </p:nvSpPr>
        <p:spPr>
          <a:xfrm>
            <a:off x="5307612" y="3408085"/>
            <a:ext cx="3353369" cy="2515027"/>
          </a:xfrm>
        </p:spPr>
        <p:txBody>
          <a:bodyPr/>
          <a:lstStyle/>
          <a:p>
            <a:r>
              <a:rPr lang="en-US" dirty="0"/>
              <a:t>Click icon to add picture</a:t>
            </a:r>
          </a:p>
        </p:txBody>
      </p:sp>
    </p:spTree>
    <p:extLst>
      <p:ext uri="{BB962C8B-B14F-4D97-AF65-F5344CB8AC3E}">
        <p14:creationId xmlns:p14="http://schemas.microsoft.com/office/powerpoint/2010/main" val="405183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actices + Market Sect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6D40C4D-5B01-4948-98F2-33210B1C6590}" type="slidenum">
              <a:rPr lang="en-US" smtClean="0"/>
              <a:pPr/>
              <a:t>‹#›</a:t>
            </a:fld>
            <a:endParaRPr lang="en-US" dirty="0"/>
          </a:p>
        </p:txBody>
      </p:sp>
      <p:sp>
        <p:nvSpPr>
          <p:cNvPr id="19" name="Picture Placeholder 11"/>
          <p:cNvSpPr>
            <a:spLocks noGrp="1"/>
          </p:cNvSpPr>
          <p:nvPr>
            <p:ph type="pic" sz="quarter" idx="11"/>
          </p:nvPr>
        </p:nvSpPr>
        <p:spPr>
          <a:xfrm>
            <a:off x="3726279" y="977900"/>
            <a:ext cx="1593612" cy="1126065"/>
          </a:xfrm>
        </p:spPr>
        <p:txBody>
          <a:bodyPr>
            <a:normAutofit/>
          </a:bodyPr>
          <a:lstStyle>
            <a:lvl1pPr>
              <a:defRPr sz="1200"/>
            </a:lvl1pPr>
          </a:lstStyle>
          <a:p>
            <a:r>
              <a:rPr lang="en-US" dirty="0"/>
              <a:t>Click icon to add picture</a:t>
            </a:r>
          </a:p>
        </p:txBody>
      </p:sp>
      <p:sp>
        <p:nvSpPr>
          <p:cNvPr id="20" name="Picture Placeholder 11"/>
          <p:cNvSpPr>
            <a:spLocks noGrp="1"/>
          </p:cNvSpPr>
          <p:nvPr>
            <p:ph type="pic" sz="quarter" idx="13"/>
          </p:nvPr>
        </p:nvSpPr>
        <p:spPr>
          <a:xfrm>
            <a:off x="6672678" y="999066"/>
            <a:ext cx="1593612" cy="1126065"/>
          </a:xfrm>
        </p:spPr>
        <p:txBody>
          <a:bodyPr>
            <a:normAutofit/>
          </a:bodyPr>
          <a:lstStyle>
            <a:lvl1pPr>
              <a:defRPr sz="1200"/>
            </a:lvl1pPr>
          </a:lstStyle>
          <a:p>
            <a:r>
              <a:rPr lang="en-US" dirty="0"/>
              <a:t>Click icon to add picture</a:t>
            </a:r>
          </a:p>
        </p:txBody>
      </p:sp>
      <p:sp>
        <p:nvSpPr>
          <p:cNvPr id="21" name="Picture Placeholder 11"/>
          <p:cNvSpPr>
            <a:spLocks noGrp="1"/>
          </p:cNvSpPr>
          <p:nvPr>
            <p:ph type="pic" sz="quarter" idx="12"/>
          </p:nvPr>
        </p:nvSpPr>
        <p:spPr>
          <a:xfrm>
            <a:off x="8332149" y="2655357"/>
            <a:ext cx="1593612" cy="1126065"/>
          </a:xfrm>
        </p:spPr>
        <p:txBody>
          <a:bodyPr>
            <a:normAutofit/>
          </a:bodyPr>
          <a:lstStyle>
            <a:lvl1pPr>
              <a:defRPr sz="1200"/>
            </a:lvl1pPr>
          </a:lstStyle>
          <a:p>
            <a:r>
              <a:rPr lang="en-US" dirty="0"/>
              <a:t>Click icon to add picture</a:t>
            </a:r>
          </a:p>
        </p:txBody>
      </p:sp>
      <p:sp>
        <p:nvSpPr>
          <p:cNvPr id="26" name="Picture Placeholder 11"/>
          <p:cNvSpPr>
            <a:spLocks noGrp="1"/>
          </p:cNvSpPr>
          <p:nvPr>
            <p:ph type="pic" sz="quarter" idx="15"/>
          </p:nvPr>
        </p:nvSpPr>
        <p:spPr>
          <a:xfrm>
            <a:off x="7795921" y="4620685"/>
            <a:ext cx="1593612" cy="1126065"/>
          </a:xfrm>
        </p:spPr>
        <p:txBody>
          <a:bodyPr>
            <a:normAutofit/>
          </a:bodyPr>
          <a:lstStyle>
            <a:lvl1pPr>
              <a:defRPr sz="1200"/>
            </a:lvl1pPr>
          </a:lstStyle>
          <a:p>
            <a:r>
              <a:rPr lang="en-US" dirty="0"/>
              <a:t>Click icon to add picture</a:t>
            </a:r>
          </a:p>
        </p:txBody>
      </p:sp>
      <p:sp>
        <p:nvSpPr>
          <p:cNvPr id="27" name="Picture Placeholder 11"/>
          <p:cNvSpPr>
            <a:spLocks noGrp="1"/>
          </p:cNvSpPr>
          <p:nvPr>
            <p:ph type="pic" sz="quarter" idx="16"/>
          </p:nvPr>
        </p:nvSpPr>
        <p:spPr>
          <a:xfrm>
            <a:off x="5193834" y="5507568"/>
            <a:ext cx="1593612" cy="1126065"/>
          </a:xfrm>
        </p:spPr>
        <p:txBody>
          <a:bodyPr>
            <a:normAutofit/>
          </a:bodyPr>
          <a:lstStyle>
            <a:lvl1pPr>
              <a:defRPr sz="1200"/>
            </a:lvl1pPr>
          </a:lstStyle>
          <a:p>
            <a:r>
              <a:rPr lang="en-US" dirty="0"/>
              <a:t>Click icon to add picture</a:t>
            </a:r>
          </a:p>
        </p:txBody>
      </p:sp>
      <p:sp>
        <p:nvSpPr>
          <p:cNvPr id="28" name="Picture Placeholder 11"/>
          <p:cNvSpPr>
            <a:spLocks noGrp="1"/>
          </p:cNvSpPr>
          <p:nvPr>
            <p:ph type="pic" sz="quarter" idx="17"/>
          </p:nvPr>
        </p:nvSpPr>
        <p:spPr>
          <a:xfrm>
            <a:off x="2532478" y="4588936"/>
            <a:ext cx="1593612" cy="1126065"/>
          </a:xfrm>
        </p:spPr>
        <p:txBody>
          <a:bodyPr>
            <a:normAutofit/>
          </a:bodyPr>
          <a:lstStyle>
            <a:lvl1pPr>
              <a:defRPr sz="1200"/>
            </a:lvl1pPr>
          </a:lstStyle>
          <a:p>
            <a:r>
              <a:rPr lang="en-US" dirty="0"/>
              <a:t>Click icon to add picture</a:t>
            </a:r>
          </a:p>
        </p:txBody>
      </p:sp>
      <p:sp>
        <p:nvSpPr>
          <p:cNvPr id="29" name="Picture Placeholder 11"/>
          <p:cNvSpPr>
            <a:spLocks noGrp="1"/>
          </p:cNvSpPr>
          <p:nvPr>
            <p:ph type="pic" sz="quarter" idx="14"/>
          </p:nvPr>
        </p:nvSpPr>
        <p:spPr>
          <a:xfrm>
            <a:off x="1982146" y="2676523"/>
            <a:ext cx="1593612" cy="1126065"/>
          </a:xfrm>
        </p:spPr>
        <p:txBody>
          <a:bodyPr>
            <a:normAutofit/>
          </a:bodyPr>
          <a:lstStyle>
            <a:lvl1pPr>
              <a:defRPr sz="1200"/>
            </a:lvl1pPr>
          </a:lstStyle>
          <a:p>
            <a:r>
              <a:rPr lang="en-US" dirty="0"/>
              <a:t>Click icon to add picture</a:t>
            </a:r>
          </a:p>
        </p:txBody>
      </p:sp>
      <p:sp>
        <p:nvSpPr>
          <p:cNvPr id="38" name="Text Placeholder 37"/>
          <p:cNvSpPr>
            <a:spLocks noGrp="1"/>
          </p:cNvSpPr>
          <p:nvPr>
            <p:ph type="body" sz="quarter" idx="18" hasCustomPrompt="1"/>
          </p:nvPr>
        </p:nvSpPr>
        <p:spPr>
          <a:xfrm>
            <a:off x="70553" y="1179513"/>
            <a:ext cx="3639963" cy="803275"/>
          </a:xfrm>
        </p:spPr>
        <p:txBody>
          <a:bodyPr tIns="0" rIns="91440" bIns="0">
            <a:noAutofit/>
          </a:bodyPr>
          <a:lstStyle>
            <a:lvl1pPr algn="r">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39" name="Text Placeholder 37"/>
          <p:cNvSpPr>
            <a:spLocks noGrp="1"/>
          </p:cNvSpPr>
          <p:nvPr>
            <p:ph type="body" sz="quarter" idx="19" hasCustomPrompt="1"/>
          </p:nvPr>
        </p:nvSpPr>
        <p:spPr>
          <a:xfrm>
            <a:off x="8288872" y="1200679"/>
            <a:ext cx="3498851" cy="803275"/>
          </a:xfrm>
        </p:spPr>
        <p:txBody>
          <a:bodyPr tIns="0" bIns="0">
            <a:noAutofit/>
          </a:bodyPr>
          <a:lstStyle>
            <a:lvl1pPr algn="l">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0" name="Text Placeholder 37"/>
          <p:cNvSpPr>
            <a:spLocks noGrp="1"/>
          </p:cNvSpPr>
          <p:nvPr>
            <p:ph type="body" sz="quarter" idx="20" hasCustomPrompt="1"/>
          </p:nvPr>
        </p:nvSpPr>
        <p:spPr>
          <a:xfrm>
            <a:off x="9931407" y="2655357"/>
            <a:ext cx="2246483" cy="1126065"/>
          </a:xfrm>
        </p:spPr>
        <p:txBody>
          <a:bodyPr tIns="0" rIns="0" bIns="0" anchor="ctr" anchorCtr="0">
            <a:noAutofit/>
          </a:bodyPr>
          <a:lstStyle>
            <a:lvl1pPr algn="l">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1" name="Text Placeholder 37"/>
          <p:cNvSpPr>
            <a:spLocks noGrp="1"/>
          </p:cNvSpPr>
          <p:nvPr>
            <p:ph type="body" sz="quarter" idx="21" hasCustomPrompt="1"/>
          </p:nvPr>
        </p:nvSpPr>
        <p:spPr>
          <a:xfrm>
            <a:off x="9395180" y="4620686"/>
            <a:ext cx="2246485" cy="1126065"/>
          </a:xfrm>
        </p:spPr>
        <p:txBody>
          <a:bodyPr tIns="0" bIns="0" anchor="ctr" anchorCtr="0">
            <a:noAutofit/>
          </a:bodyPr>
          <a:lstStyle>
            <a:lvl1pPr algn="l">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2" name="Text Placeholder 37"/>
          <p:cNvSpPr>
            <a:spLocks noGrp="1"/>
          </p:cNvSpPr>
          <p:nvPr>
            <p:ph type="body" sz="quarter" idx="22" hasCustomPrompt="1"/>
          </p:nvPr>
        </p:nvSpPr>
        <p:spPr>
          <a:xfrm>
            <a:off x="1676400" y="6127750"/>
            <a:ext cx="3498851" cy="505882"/>
          </a:xfrm>
        </p:spPr>
        <p:txBody>
          <a:bodyPr tIns="0" rIns="91440" bIns="0">
            <a:noAutofit/>
          </a:bodyPr>
          <a:lstStyle>
            <a:lvl1pPr algn="r">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3" name="Text Placeholder 37"/>
          <p:cNvSpPr>
            <a:spLocks noGrp="1"/>
          </p:cNvSpPr>
          <p:nvPr>
            <p:ph type="body" sz="quarter" idx="23" hasCustomPrompt="1"/>
          </p:nvPr>
        </p:nvSpPr>
        <p:spPr>
          <a:xfrm>
            <a:off x="56442" y="4588937"/>
            <a:ext cx="2457452" cy="1126064"/>
          </a:xfrm>
        </p:spPr>
        <p:txBody>
          <a:bodyPr tIns="0" rIns="91440" bIns="0" anchor="ctr" anchorCtr="0">
            <a:noAutofit/>
          </a:bodyPr>
          <a:lstStyle>
            <a:lvl1pPr algn="r">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
        <p:nvSpPr>
          <p:cNvPr id="45" name="Text Placeholder 37"/>
          <p:cNvSpPr>
            <a:spLocks noGrp="1"/>
          </p:cNvSpPr>
          <p:nvPr>
            <p:ph type="body" sz="quarter" idx="24" hasCustomPrompt="1"/>
          </p:nvPr>
        </p:nvSpPr>
        <p:spPr>
          <a:xfrm>
            <a:off x="56443" y="2676523"/>
            <a:ext cx="1898652" cy="1126064"/>
          </a:xfrm>
        </p:spPr>
        <p:txBody>
          <a:bodyPr tIns="0" rIns="91440" bIns="0" anchor="ctr" anchorCtr="0">
            <a:noAutofit/>
          </a:bodyPr>
          <a:lstStyle>
            <a:lvl1pPr algn="r">
              <a:defRPr sz="1800">
                <a:solidFill>
                  <a:schemeClr val="accent4">
                    <a:lumMod val="50000"/>
                  </a:schemeClr>
                </a:solidFill>
              </a:defRPr>
            </a:lvl1pPr>
            <a:lvl2pPr>
              <a:defRPr sz="2000">
                <a:solidFill>
                  <a:schemeClr val="accent4">
                    <a:lumMod val="50000"/>
                  </a:schemeClr>
                </a:solidFill>
              </a:defRPr>
            </a:lvl2pPr>
            <a:lvl3pPr>
              <a:defRPr sz="2000">
                <a:solidFill>
                  <a:schemeClr val="accent4">
                    <a:lumMod val="50000"/>
                  </a:schemeClr>
                </a:solidFill>
              </a:defRPr>
            </a:lvl3pPr>
            <a:lvl4pPr>
              <a:defRPr sz="2000">
                <a:solidFill>
                  <a:schemeClr val="accent4">
                    <a:lumMod val="50000"/>
                  </a:schemeClr>
                </a:solidFill>
              </a:defRPr>
            </a:lvl4pPr>
            <a:lvl5pPr>
              <a:defRPr sz="2000">
                <a:solidFill>
                  <a:schemeClr val="accent4">
                    <a:lumMod val="50000"/>
                  </a:schemeClr>
                </a:solidFill>
              </a:defRPr>
            </a:lvl5pPr>
          </a:lstStyle>
          <a:p>
            <a:pPr lvl="0"/>
            <a:r>
              <a:rPr lang="en-US" dirty="0"/>
              <a:t>Practice</a:t>
            </a:r>
          </a:p>
        </p:txBody>
      </p:sp>
    </p:spTree>
    <p:extLst>
      <p:ext uri="{BB962C8B-B14F-4D97-AF65-F5344CB8AC3E}">
        <p14:creationId xmlns:p14="http://schemas.microsoft.com/office/powerpoint/2010/main" val="162806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image" Target="../media/image2.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Title Placeholder 20"/>
          <p:cNvSpPr>
            <a:spLocks noGrp="1"/>
          </p:cNvSpPr>
          <p:nvPr>
            <p:ph type="title"/>
          </p:nvPr>
        </p:nvSpPr>
        <p:spPr>
          <a:xfrm>
            <a:off x="609600" y="183928"/>
            <a:ext cx="10972800" cy="56900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1"/>
          <p:cNvSpPr>
            <a:spLocks noGrp="1"/>
          </p:cNvSpPr>
          <p:nvPr>
            <p:ph type="sldNum" sz="quarter" idx="4"/>
          </p:nvPr>
        </p:nvSpPr>
        <p:spPr>
          <a:xfrm>
            <a:off x="11270827" y="1"/>
            <a:ext cx="921173" cy="365125"/>
          </a:xfrm>
          <a:prstGeom prst="rect">
            <a:avLst/>
          </a:prstGeom>
        </p:spPr>
        <p:txBody>
          <a:bodyPr vert="horz" lIns="91440" tIns="45720" rIns="91440" bIns="45720" rtlCol="0" anchor="ctr"/>
          <a:lstStyle>
            <a:lvl1pPr algn="r">
              <a:defRPr sz="1200">
                <a:solidFill>
                  <a:srgbClr val="000000"/>
                </a:solidFill>
              </a:defRPr>
            </a:lvl1pPr>
          </a:lstStyle>
          <a:p>
            <a:fld id="{A6D40C4D-5B01-4948-98F2-33210B1C6590}" type="slidenum">
              <a:rPr lang="en-US" smtClean="0"/>
              <a:pPr/>
              <a:t>‹#›</a:t>
            </a:fld>
            <a:endParaRPr lang="en-US" dirty="0"/>
          </a:p>
        </p:txBody>
      </p:sp>
      <p:pic>
        <p:nvPicPr>
          <p:cNvPr id="6" name="Picture 2" descr="C:\Users\AKonidaris\Desktop\LOGOS\TT_RGB_300%20Clear%20background crop.png"/>
          <p:cNvPicPr>
            <a:picLocks noChangeAspect="1" noChangeArrowheads="1"/>
          </p:cNvPicPr>
          <p:nvPr userDrawn="1"/>
        </p:nvPicPr>
        <p:blipFill>
          <a:blip r:embed="rId45"/>
          <a:srcRect/>
          <a:stretch>
            <a:fillRect/>
          </a:stretch>
        </p:blipFill>
        <p:spPr bwMode="auto">
          <a:xfrm rot="16200000">
            <a:off x="11136504" y="5953235"/>
            <a:ext cx="1263869" cy="101597"/>
          </a:xfrm>
          <a:prstGeom prst="rect">
            <a:avLst/>
          </a:prstGeom>
          <a:noFill/>
          <a:ln w="9525">
            <a:noFill/>
            <a:miter lim="800000"/>
            <a:headEnd/>
            <a:tailEnd/>
          </a:ln>
        </p:spPr>
      </p:pic>
    </p:spTree>
    <p:extLst>
      <p:ext uri="{BB962C8B-B14F-4D97-AF65-F5344CB8AC3E}">
        <p14:creationId xmlns:p14="http://schemas.microsoft.com/office/powerpoint/2010/main" val="1100569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p:hf sldNum="0" hdr="0" ftr="0" dt="0"/>
  <p:txStyles>
    <p:titleStyle>
      <a:lvl1pPr algn="l" defTabSz="457200" rtl="0" eaLnBrk="1" latinLnBrk="0" hangingPunct="1">
        <a:spcBef>
          <a:spcPct val="0"/>
        </a:spcBef>
        <a:buNone/>
        <a:defRPr sz="2800" b="0" kern="1200" baseline="0">
          <a:solidFill>
            <a:schemeClr val="tx1"/>
          </a:solidFill>
          <a:latin typeface="+mj-lt"/>
          <a:ea typeface="+mj-ea"/>
          <a:cs typeface="Franklin Gothic Book"/>
        </a:defRPr>
      </a:lvl1pPr>
    </p:titleStyle>
    <p:bodyStyle>
      <a:lvl1pPr marL="0" indent="0" algn="l" defTabSz="457200" rtl="0" eaLnBrk="1" latinLnBrk="0" hangingPunct="1">
        <a:spcBef>
          <a:spcPct val="20000"/>
        </a:spcBef>
        <a:buFont typeface="Arial"/>
        <a:buNone/>
        <a:defRPr sz="1800" kern="1200">
          <a:solidFill>
            <a:schemeClr val="accent2">
              <a:lumMod val="50000"/>
            </a:schemeClr>
          </a:solidFill>
          <a:latin typeface="+mn-lt"/>
          <a:ea typeface="+mn-ea"/>
          <a:cs typeface="Franklin Gothic Book"/>
        </a:defRPr>
      </a:lvl1pPr>
      <a:lvl2pPr marL="800100" indent="-342900" algn="l" defTabSz="457200" rtl="0" eaLnBrk="1" latinLnBrk="0" hangingPunct="1">
        <a:spcBef>
          <a:spcPct val="20000"/>
        </a:spcBef>
        <a:buFont typeface="Wingdings" charset="2"/>
        <a:buChar char="§"/>
        <a:defRPr sz="1800" kern="1200">
          <a:solidFill>
            <a:schemeClr val="accent2"/>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accent2">
              <a:lumMod val="60000"/>
              <a:lumOff val="40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10820400" cy="576072"/>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85800" y="1371600"/>
            <a:ext cx="10820400" cy="48053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1DB33AC4-64F8-F74C-86B7-ABEC357A0896}"/>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685800" y="6470662"/>
            <a:ext cx="1371600" cy="112014"/>
          </a:xfrm>
          <a:prstGeom prst="rect">
            <a:avLst/>
          </a:prstGeom>
        </p:spPr>
      </p:pic>
      <p:sp>
        <p:nvSpPr>
          <p:cNvPr id="8" name="Footer Placeholder 7">
            <a:extLst>
              <a:ext uri="{FF2B5EF4-FFF2-40B4-BE49-F238E27FC236}">
                <a16:creationId xmlns:a16="http://schemas.microsoft.com/office/drawing/2014/main" id="{8BE66414-39CA-DB45-89BE-C54A417D04EB}"/>
              </a:ext>
            </a:extLst>
          </p:cNvPr>
          <p:cNvSpPr>
            <a:spLocks noGrp="1"/>
          </p:cNvSpPr>
          <p:nvPr>
            <p:ph type="ftr" sz="quarter" idx="3"/>
          </p:nvPr>
        </p:nvSpPr>
        <p:spPr>
          <a:xfrm>
            <a:off x="2354893" y="6356350"/>
            <a:ext cx="5798507" cy="365125"/>
          </a:xfrm>
          <a:prstGeom prst="rect">
            <a:avLst/>
          </a:prstGeom>
        </p:spPr>
        <p:txBody>
          <a:bodyPr vert="horz" lIns="0" tIns="0" rIns="0" bIns="0" rtlCol="0" anchor="ctr"/>
          <a:lstStyle>
            <a:lvl1pPr algn="l">
              <a:defRPr sz="900">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B8376257-85FF-5047-8681-C48124117F53}"/>
              </a:ext>
            </a:extLst>
          </p:cNvPr>
          <p:cNvSpPr>
            <a:spLocks noGrp="1"/>
          </p:cNvSpPr>
          <p:nvPr>
            <p:ph type="sldNum" sz="quarter" idx="4"/>
          </p:nvPr>
        </p:nvSpPr>
        <p:spPr>
          <a:xfrm>
            <a:off x="11162070" y="6356350"/>
            <a:ext cx="344130" cy="365125"/>
          </a:xfrm>
          <a:prstGeom prst="rect">
            <a:avLst/>
          </a:prstGeom>
        </p:spPr>
        <p:txBody>
          <a:bodyPr vert="horz" lIns="0" tIns="0" rIns="0" bIns="0" rtlCol="0" anchor="ctr"/>
          <a:lstStyle>
            <a:lvl1pPr algn="r">
              <a:defRPr sz="900">
                <a:solidFill>
                  <a:schemeClr val="tx1"/>
                </a:solidFill>
              </a:defRPr>
            </a:lvl1pPr>
          </a:lstStyle>
          <a:p>
            <a:fld id="{F98463DB-7B07-6943-80E3-B9A8273C7E22}" type="slidenum">
              <a:rPr lang="en-US" smtClean="0"/>
              <a:pPr/>
              <a:t>‹#›</a:t>
            </a:fld>
            <a:endParaRPr lang="en-US" dirty="0"/>
          </a:p>
        </p:txBody>
      </p:sp>
      <p:sp>
        <p:nvSpPr>
          <p:cNvPr id="11" name="Date Placeholder 10">
            <a:extLst>
              <a:ext uri="{FF2B5EF4-FFF2-40B4-BE49-F238E27FC236}">
                <a16:creationId xmlns:a16="http://schemas.microsoft.com/office/drawing/2014/main" id="{18DB712E-34F7-4747-AE5C-D5328510FD3D}"/>
              </a:ext>
            </a:extLst>
          </p:cNvPr>
          <p:cNvSpPr>
            <a:spLocks noGrp="1"/>
          </p:cNvSpPr>
          <p:nvPr>
            <p:ph type="dt" sz="half" idx="2"/>
          </p:nvPr>
        </p:nvSpPr>
        <p:spPr>
          <a:xfrm>
            <a:off x="9320981" y="6356350"/>
            <a:ext cx="1841088" cy="365125"/>
          </a:xfrm>
          <a:prstGeom prst="rect">
            <a:avLst/>
          </a:prstGeom>
        </p:spPr>
        <p:txBody>
          <a:bodyPr vert="horz" lIns="0" tIns="0" rIns="0" bIns="0" rtlCol="0" anchor="ctr"/>
          <a:lstStyle>
            <a:lvl1pPr algn="r">
              <a:defRPr sz="900">
                <a:solidFill>
                  <a:schemeClr val="tx1"/>
                </a:solidFill>
              </a:defRPr>
            </a:lvl1pPr>
          </a:lstStyle>
          <a:p>
            <a:endParaRPr lang="en-US" dirty="0"/>
          </a:p>
        </p:txBody>
      </p:sp>
    </p:spTree>
    <p:extLst>
      <p:ext uri="{BB962C8B-B14F-4D97-AF65-F5344CB8AC3E}">
        <p14:creationId xmlns:p14="http://schemas.microsoft.com/office/powerpoint/2010/main" val="208688667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Lst>
  <p:hf hdr="0" ftr="0" dt="0"/>
  <p:txStyles>
    <p:titleStyle>
      <a:lvl1pPr algn="l" defTabSz="914400" rtl="0" eaLnBrk="1" latinLnBrk="0" hangingPunct="1">
        <a:lnSpc>
          <a:spcPct val="90000"/>
        </a:lnSpc>
        <a:spcBef>
          <a:spcPct val="0"/>
        </a:spcBef>
        <a:buNone/>
        <a:defRPr sz="3600" b="1" kern="1200" cap="all" spc="1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18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8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18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18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2">
          <p15:clr>
            <a:srgbClr val="F26B43"/>
          </p15:clr>
        </p15:guide>
        <p15:guide id="4" pos="7248">
          <p15:clr>
            <a:srgbClr val="F26B43"/>
          </p15:clr>
        </p15:guide>
        <p15:guide id="5" pos="801">
          <p15:clr>
            <a:srgbClr val="F26B43"/>
          </p15:clr>
        </p15:guide>
        <p15:guide id="6" pos="1017">
          <p15:clr>
            <a:srgbClr val="F26B43"/>
          </p15:clr>
        </p15:guide>
        <p15:guide id="7" pos="1387">
          <p15:clr>
            <a:srgbClr val="F26B43"/>
          </p15:clr>
        </p15:guide>
        <p15:guide id="8" pos="1604">
          <p15:clr>
            <a:srgbClr val="F26B43"/>
          </p15:clr>
        </p15:guide>
        <p15:guide id="9" pos="1976">
          <p15:clr>
            <a:srgbClr val="F26B43"/>
          </p15:clr>
        </p15:guide>
        <p15:guide id="10" pos="2188">
          <p15:clr>
            <a:srgbClr val="F26B43"/>
          </p15:clr>
        </p15:guide>
        <p15:guide id="11" pos="2560">
          <p15:clr>
            <a:srgbClr val="F26B43"/>
          </p15:clr>
        </p15:guide>
        <p15:guide id="12" pos="2774">
          <p15:clr>
            <a:srgbClr val="F26B43"/>
          </p15:clr>
        </p15:guide>
        <p15:guide id="13" pos="3144">
          <p15:clr>
            <a:srgbClr val="F26B43"/>
          </p15:clr>
        </p15:guide>
        <p15:guide id="14" pos="3361">
          <p15:clr>
            <a:srgbClr val="F26B43"/>
          </p15:clr>
        </p15:guide>
        <p15:guide id="15" pos="3733">
          <p15:clr>
            <a:srgbClr val="F26B43"/>
          </p15:clr>
        </p15:guide>
        <p15:guide id="16" pos="3947">
          <p15:clr>
            <a:srgbClr val="F26B43"/>
          </p15:clr>
        </p15:guide>
        <p15:guide id="17" pos="4317">
          <p15:clr>
            <a:srgbClr val="F26B43"/>
          </p15:clr>
        </p15:guide>
        <p15:guide id="18" pos="4531">
          <p15:clr>
            <a:srgbClr val="F26B43"/>
          </p15:clr>
        </p15:guide>
        <p15:guide id="19" pos="4907">
          <p15:clr>
            <a:srgbClr val="F26B43"/>
          </p15:clr>
        </p15:guide>
        <p15:guide id="20" pos="5118">
          <p15:clr>
            <a:srgbClr val="F26B43"/>
          </p15:clr>
        </p15:guide>
        <p15:guide id="21" pos="5493">
          <p15:clr>
            <a:srgbClr val="F26B43"/>
          </p15:clr>
        </p15:guide>
        <p15:guide id="22" pos="5705">
          <p15:clr>
            <a:srgbClr val="F26B43"/>
          </p15:clr>
        </p15:guide>
        <p15:guide id="23" pos="6074">
          <p15:clr>
            <a:srgbClr val="F26B43"/>
          </p15:clr>
        </p15:guide>
        <p15:guide id="24" pos="6291">
          <p15:clr>
            <a:srgbClr val="F26B43"/>
          </p15:clr>
        </p15:guide>
        <p15:guide id="25" pos="6661">
          <p15:clr>
            <a:srgbClr val="F26B43"/>
          </p15:clr>
        </p15:guide>
        <p15:guide id="26" pos="6872">
          <p15:clr>
            <a:srgbClr val="F26B43"/>
          </p15:clr>
        </p15:guide>
        <p15:guide id="27" orient="horz" pos="864">
          <p15:clr>
            <a:srgbClr val="F26B43"/>
          </p15:clr>
        </p15:guide>
        <p15:guide id="28" orient="horz" pos="3888">
          <p15:clr>
            <a:srgbClr val="F26B43"/>
          </p15:clr>
        </p15:guide>
        <p15:guide id="31" orient="horz" pos="648">
          <p15:clr>
            <a:srgbClr val="F26B43"/>
          </p15:clr>
        </p15:guide>
        <p15:guide id="32" orient="horz" pos="288">
          <p15:clr>
            <a:srgbClr val="F26B43"/>
          </p15:clr>
        </p15:guide>
        <p15:guide id="33" orient="horz" pos="11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3874FC-55AD-904D-ADE7-8929B67FC1A5}"/>
              </a:ext>
            </a:extLst>
          </p:cNvPr>
          <p:cNvSpPr>
            <a:spLocks noGrp="1"/>
          </p:cNvSpPr>
          <p:nvPr>
            <p:ph type="ctrTitle"/>
          </p:nvPr>
        </p:nvSpPr>
        <p:spPr>
          <a:xfrm>
            <a:off x="685799" y="1965959"/>
            <a:ext cx="4383351" cy="2189287"/>
          </a:xfrm>
        </p:spPr>
        <p:txBody>
          <a:bodyPr/>
          <a:lstStyle/>
          <a:p>
            <a:r>
              <a:rPr lang="en-US" dirty="0"/>
              <a:t>Texas Task Force on Concert Safety</a:t>
            </a:r>
            <a:br>
              <a:rPr lang="en-US" dirty="0"/>
            </a:br>
            <a:r>
              <a:rPr lang="en-US" dirty="0"/>
              <a:t/>
            </a:r>
            <a:br>
              <a:rPr lang="en-US" dirty="0"/>
            </a:br>
            <a:r>
              <a:rPr lang="en-US" dirty="0"/>
              <a:t/>
            </a:r>
            <a:br>
              <a:rPr lang="en-US" dirty="0"/>
            </a:br>
            <a:r>
              <a:rPr lang="en-US" sz="3000" dirty="0"/>
              <a:t>Risk Assessment  </a:t>
            </a:r>
          </a:p>
        </p:txBody>
      </p:sp>
      <p:sp>
        <p:nvSpPr>
          <p:cNvPr id="5" name="Text Placeholder 4">
            <a:extLst>
              <a:ext uri="{FF2B5EF4-FFF2-40B4-BE49-F238E27FC236}">
                <a16:creationId xmlns:a16="http://schemas.microsoft.com/office/drawing/2014/main" id="{DAAD276F-0255-2A4D-AE11-5CF5873A6CA6}"/>
              </a:ext>
            </a:extLst>
          </p:cNvPr>
          <p:cNvSpPr>
            <a:spLocks noGrp="1"/>
          </p:cNvSpPr>
          <p:nvPr>
            <p:ph type="body" sz="quarter" idx="11"/>
          </p:nvPr>
        </p:nvSpPr>
        <p:spPr/>
        <p:txBody>
          <a:bodyPr/>
          <a:lstStyle/>
          <a:p>
            <a:r>
              <a:rPr lang="en-US" dirty="0"/>
              <a:t>DECEMBER 9, 2021</a:t>
            </a:r>
          </a:p>
        </p:txBody>
      </p:sp>
      <p:pic>
        <p:nvPicPr>
          <p:cNvPr id="12" name="Picture 11"/>
          <p:cNvPicPr>
            <a:picLocks noChangeAspect="1"/>
          </p:cNvPicPr>
          <p:nvPr/>
        </p:nvPicPr>
        <p:blipFill>
          <a:blip r:embed="rId3"/>
          <a:stretch>
            <a:fillRect/>
          </a:stretch>
        </p:blipFill>
        <p:spPr>
          <a:xfrm>
            <a:off x="6176740" y="1368442"/>
            <a:ext cx="4073571" cy="4018374"/>
          </a:xfrm>
          <a:prstGeom prst="rect">
            <a:avLst/>
          </a:prstGeom>
        </p:spPr>
      </p:pic>
    </p:spTree>
    <p:extLst>
      <p:ext uri="{BB962C8B-B14F-4D97-AF65-F5344CB8AC3E}">
        <p14:creationId xmlns:p14="http://schemas.microsoft.com/office/powerpoint/2010/main" val="96956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Resource</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9" y="1974850"/>
            <a:ext cx="5337432"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b="1" dirty="0">
                <a:solidFill>
                  <a:srgbClr val="FF0000"/>
                </a:solidFill>
                <a:latin typeface="Arial" panose="020B0604020202020204"/>
              </a:rPr>
              <a:t>Recommends conducting a risk assessment</a:t>
            </a:r>
            <a:endParaRPr kumimoji="0" lang="en-US" altLang="en-US" sz="1800" b="1" i="0" u="none" strike="noStrike" kern="1200" cap="none" spc="0" normalizeH="0" baseline="0" noProof="0" dirty="0">
              <a:ln>
                <a:noFill/>
              </a:ln>
              <a:solidFill>
                <a:srgbClr val="FF0000"/>
              </a:solidFill>
              <a:effectLst/>
              <a:uLnTx/>
              <a:uFillTx/>
              <a:latin typeface="Arial" panose="020B0604020202020204"/>
            </a:endParaRPr>
          </a:p>
        </p:txBody>
      </p:sp>
      <p:pic>
        <p:nvPicPr>
          <p:cNvPr id="5" name="Picture 4"/>
          <p:cNvPicPr>
            <a:picLocks noChangeAspect="1"/>
          </p:cNvPicPr>
          <p:nvPr/>
        </p:nvPicPr>
        <p:blipFill>
          <a:blip r:embed="rId3"/>
          <a:stretch>
            <a:fillRect/>
          </a:stretch>
        </p:blipFill>
        <p:spPr>
          <a:xfrm>
            <a:off x="7280013" y="315565"/>
            <a:ext cx="4526844" cy="349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327378" y="3837133"/>
            <a:ext cx="6626578" cy="1381166"/>
          </a:xfrm>
          <a:prstGeom prst="rect">
            <a:avLst/>
          </a:prstGeom>
        </p:spPr>
      </p:pic>
      <p:pic>
        <p:nvPicPr>
          <p:cNvPr id="12" name="Picture 11"/>
          <p:cNvPicPr>
            <a:picLocks noChangeAspect="1"/>
          </p:cNvPicPr>
          <p:nvPr/>
        </p:nvPicPr>
        <p:blipFill>
          <a:blip r:embed="rId5"/>
          <a:stretch>
            <a:fillRect/>
          </a:stretch>
        </p:blipFill>
        <p:spPr>
          <a:xfrm>
            <a:off x="287509" y="3299397"/>
            <a:ext cx="6626935" cy="655163"/>
          </a:xfrm>
          <a:prstGeom prst="rect">
            <a:avLst/>
          </a:prstGeom>
        </p:spPr>
      </p:pic>
      <p:sp>
        <p:nvSpPr>
          <p:cNvPr id="11" name="Oval 10"/>
          <p:cNvSpPr/>
          <p:nvPr/>
        </p:nvSpPr>
        <p:spPr>
          <a:xfrm>
            <a:off x="2545464" y="3905684"/>
            <a:ext cx="2111023" cy="7789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47507" y="3812925"/>
            <a:ext cx="2556933" cy="11796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149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Resource</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8" y="1974850"/>
            <a:ext cx="5856721"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b="1" dirty="0">
                <a:solidFill>
                  <a:srgbClr val="FF0000"/>
                </a:solidFill>
                <a:latin typeface="Arial" panose="020B0604020202020204"/>
              </a:rPr>
              <a:t>Recommends conducting a risk assessment</a:t>
            </a:r>
            <a:endParaRPr kumimoji="0" lang="en-US" altLang="en-US" sz="1800" b="1" i="0" u="none" strike="noStrike" kern="1200" cap="none" spc="0" normalizeH="0" baseline="0" noProof="0" dirty="0">
              <a:ln>
                <a:noFill/>
              </a:ln>
              <a:solidFill>
                <a:srgbClr val="FF0000"/>
              </a:solidFill>
              <a:effectLst/>
              <a:uLnTx/>
              <a:uFillTx/>
              <a:latin typeface="Arial" panose="020B0604020202020204"/>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noProof="0" dirty="0">
                <a:solidFill>
                  <a:srgbClr val="636669"/>
                </a:solidFill>
                <a:latin typeface="Arial" panose="020B0604020202020204"/>
              </a:rPr>
              <a:t>“Early in the major special event planning process, law enforcement needs to conduct a comprehensive threat and risk assessment regarding the special event in order to plan for possible situations. </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“Assign responsibility for the assessment to an experienced and qualified assessor.  In smaller events, this may be a one-person assignment.  For major events, the executive team may ask each subcommittee to conduct its own assessment in its area of responsibility.”   </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pic>
        <p:nvPicPr>
          <p:cNvPr id="3" name="Picture 2"/>
          <p:cNvPicPr>
            <a:picLocks noChangeAspect="1"/>
          </p:cNvPicPr>
          <p:nvPr/>
        </p:nvPicPr>
        <p:blipFill>
          <a:blip r:embed="rId3"/>
          <a:stretch>
            <a:fillRect/>
          </a:stretch>
        </p:blipFill>
        <p:spPr>
          <a:xfrm>
            <a:off x="7191728" y="745236"/>
            <a:ext cx="3848100" cy="5019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777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Resource</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8" y="1974850"/>
            <a:ext cx="5856721"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b="1" dirty="0">
                <a:solidFill>
                  <a:srgbClr val="FF0000"/>
                </a:solidFill>
                <a:latin typeface="Arial" panose="020B0604020202020204"/>
              </a:rPr>
              <a:t>Critically important resource</a:t>
            </a:r>
            <a:endParaRPr kumimoji="0" lang="en-US" altLang="en-US" sz="1800" b="1" i="0" u="none" strike="noStrike" kern="1200" cap="none" spc="0" normalizeH="0" baseline="0" noProof="0" dirty="0">
              <a:ln>
                <a:noFill/>
              </a:ln>
              <a:solidFill>
                <a:srgbClr val="FF0000"/>
              </a:solidFill>
              <a:effectLst/>
              <a:uLnTx/>
              <a:uFillTx/>
              <a:latin typeface="Arial" panose="020B0604020202020204"/>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NFPA 101, Life Safety Code, is the most widely referenced source for occupant safety strategies based on construction, protection, and occupancy features in all stages of a building life cycle.  NFPA covers everything from means of egress and features of fire protection to hazardous materials emergencies, injuries from falls, and emergency communications.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srgbClr val="636669"/>
                </a:solidFill>
                <a:effectLst/>
                <a:uLnTx/>
                <a:uFillTx/>
                <a:latin typeface="Arial" panose="020B0604020202020204"/>
                <a:ea typeface="+mn-ea"/>
                <a:cs typeface="+mn-cs"/>
              </a:rPr>
              <a:t>The</a:t>
            </a:r>
            <a:r>
              <a:rPr kumimoji="0" lang="en-US" altLang="en-US" sz="1800" b="1" i="0" u="none" strike="noStrike" kern="1200" cap="none" spc="0" normalizeH="0" noProof="0" dirty="0">
                <a:ln>
                  <a:noFill/>
                </a:ln>
                <a:solidFill>
                  <a:srgbClr val="636669"/>
                </a:solidFill>
                <a:effectLst/>
                <a:uLnTx/>
                <a:uFillTx/>
                <a:latin typeface="Arial" panose="020B0604020202020204"/>
                <a:ea typeface="+mn-ea"/>
                <a:cs typeface="+mn-cs"/>
              </a:rPr>
              <a:t> 2021 edition is the resource for getting up to date and compliant with critical life safety requirements.  </a:t>
            </a:r>
            <a:endParaRPr kumimoji="0" lang="en-US" altLang="en-US" sz="1800" b="1" i="0" u="none" strike="noStrike" kern="1200" cap="none" spc="0" normalizeH="0" baseline="0" noProof="0" dirty="0">
              <a:ln>
                <a:noFill/>
              </a:ln>
              <a:solidFill>
                <a:srgbClr val="636669"/>
              </a:solidFill>
              <a:effectLst/>
              <a:uLnTx/>
              <a:uFillTx/>
              <a:latin typeface="Arial" panose="020B0604020202020204"/>
              <a:ea typeface="+mn-ea"/>
              <a:cs typeface="+mn-cs"/>
            </a:endParaRPr>
          </a:p>
        </p:txBody>
      </p:sp>
      <p:pic>
        <p:nvPicPr>
          <p:cNvPr id="10" name="Picture 9"/>
          <p:cNvPicPr>
            <a:picLocks noChangeAspect="1"/>
          </p:cNvPicPr>
          <p:nvPr/>
        </p:nvPicPr>
        <p:blipFill>
          <a:blip r:embed="rId3"/>
          <a:stretch>
            <a:fillRect/>
          </a:stretch>
        </p:blipFill>
        <p:spPr>
          <a:xfrm>
            <a:off x="7648222" y="734893"/>
            <a:ext cx="3635021" cy="4884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045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Statutes </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TEXAS MASS GATHERINGS ACT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8" y="1974850"/>
            <a:ext cx="5856721"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latin typeface="Arial" panose="020B0604020202020204"/>
              </a:rPr>
              <a:t>Defines “Mass Gathering(s)” </a:t>
            </a:r>
            <a:endParaRPr kumimoji="0" lang="en-US" altLang="en-US" sz="1800" i="0" u="none" strike="noStrike" kern="1200" cap="none" spc="0" normalizeH="0" baseline="0" noProof="0" dirty="0">
              <a:ln>
                <a:noFill/>
              </a:ln>
              <a:effectLst/>
              <a:uLnTx/>
              <a:uFillTx/>
              <a:latin typeface="Arial" panose="020B0604020202020204"/>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Identifies Mass Gathering Rules and Regulations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9 page document   </a:t>
            </a:r>
          </a:p>
          <a:p>
            <a:pPr marL="0" marR="0" lvl="0" indent="0" algn="l" defTabSz="914400" rtl="0" eaLnBrk="1" fontAlgn="auto" latinLnBrk="0" hangingPunct="1">
              <a:lnSpc>
                <a:spcPct val="100000"/>
              </a:lnSpc>
              <a:spcBef>
                <a:spcPts val="1800"/>
              </a:spcBef>
              <a:spcAft>
                <a:spcPts val="0"/>
              </a:spcAft>
              <a:buClrTx/>
              <a:buSzTx/>
              <a:buNone/>
              <a:tabLst/>
              <a:defRPr/>
            </a:pPr>
            <a:r>
              <a:rPr lang="en-US" altLang="en-US" b="1" dirty="0">
                <a:solidFill>
                  <a:srgbClr val="636669"/>
                </a:solidFill>
                <a:latin typeface="Arial" panose="020B0604020202020204"/>
              </a:rPr>
              <a:t/>
            </a:r>
            <a:br>
              <a:rPr lang="en-US" altLang="en-US" b="1" dirty="0">
                <a:solidFill>
                  <a:srgbClr val="636669"/>
                </a:solidFill>
                <a:latin typeface="Arial" panose="020B0604020202020204"/>
              </a:rPr>
            </a:br>
            <a:endParaRPr kumimoji="0" lang="en-US" altLang="en-US" sz="1800" b="1" i="0" u="none" strike="noStrike" kern="1200" cap="none" spc="0" normalizeH="0" baseline="0" noProof="0" dirty="0">
              <a:ln>
                <a:noFill/>
              </a:ln>
              <a:solidFill>
                <a:srgbClr val="636669"/>
              </a:solidFill>
              <a:effectLst/>
              <a:uLnTx/>
              <a:uFillTx/>
              <a:latin typeface="Arial" panose="020B0604020202020204"/>
              <a:ea typeface="+mn-ea"/>
              <a:cs typeface="+mn-cs"/>
            </a:endParaRPr>
          </a:p>
        </p:txBody>
      </p:sp>
      <p:pic>
        <p:nvPicPr>
          <p:cNvPr id="11" name="Picture 10"/>
          <p:cNvPicPr>
            <a:picLocks noChangeAspect="1"/>
          </p:cNvPicPr>
          <p:nvPr/>
        </p:nvPicPr>
        <p:blipFill>
          <a:blip r:embed="rId3"/>
          <a:stretch>
            <a:fillRect/>
          </a:stretch>
        </p:blipFill>
        <p:spPr>
          <a:xfrm>
            <a:off x="6905099" y="1974850"/>
            <a:ext cx="4905858" cy="2393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3410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5DC4-9F52-6B41-A978-549A7BF17E27}"/>
              </a:ext>
            </a:extLst>
          </p:cNvPr>
          <p:cNvSpPr>
            <a:spLocks noGrp="1"/>
          </p:cNvSpPr>
          <p:nvPr>
            <p:ph type="title"/>
          </p:nvPr>
        </p:nvSpPr>
        <p:spPr>
          <a:xfrm>
            <a:off x="685800" y="457200"/>
            <a:ext cx="10820400" cy="571500"/>
          </a:xfrm>
        </p:spPr>
        <p:txBody>
          <a:bodyPr/>
          <a:lstStyle/>
          <a:p>
            <a:r>
              <a:rPr lang="en-US" dirty="0"/>
              <a:t>RECOMMENDATIONS AND DISCUSSION </a:t>
            </a:r>
          </a:p>
        </p:txBody>
      </p:sp>
      <p:sp>
        <p:nvSpPr>
          <p:cNvPr id="4" name="Rectangle 3">
            <a:extLst>
              <a:ext uri="{FF2B5EF4-FFF2-40B4-BE49-F238E27FC236}">
                <a16:creationId xmlns:a16="http://schemas.microsoft.com/office/drawing/2014/main" id="{4863362E-5359-E74D-B874-24E4745A8BD5}"/>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Content Placeholder 2"/>
          <p:cNvSpPr txBox="1">
            <a:spLocks/>
          </p:cNvSpPr>
          <p:nvPr/>
        </p:nvSpPr>
        <p:spPr>
          <a:xfrm>
            <a:off x="685800" y="1329795"/>
            <a:ext cx="10871544" cy="4772978"/>
          </a:xfrm>
          <a:prstGeom prst="rect">
            <a:avLst/>
          </a:prstGeom>
        </p:spPr>
        <p:txBody>
          <a:bodyPr vert="horz" lIns="0" tIns="0" rIns="0" bIns="0" rtlCol="0">
            <a:normAutofit fontScale="25000" lnSpcReduction="20000"/>
          </a:bodyPr>
          <a:lstStyle>
            <a:lvl1pPr marL="468313" indent="-457200">
              <a:lnSpc>
                <a:spcPct val="100000"/>
              </a:lnSpc>
              <a:spcBef>
                <a:spcPts val="1800"/>
              </a:spcBef>
              <a:buFont typeface="+mj-lt"/>
              <a:buAutoNum type="arabicPeriod"/>
              <a:tabLst/>
              <a:defRPr sz="2000">
                <a:solidFill>
                  <a:schemeClr val="bg1"/>
                </a:solidFill>
              </a:defRPr>
            </a:lvl1pPr>
            <a:lvl2pPr marL="11113" indent="0">
              <a:lnSpc>
                <a:spcPct val="100000"/>
              </a:lnSpc>
              <a:spcBef>
                <a:spcPts val="1800"/>
              </a:spcBef>
              <a:buFont typeface="Arial"/>
              <a:buNone/>
              <a:tabLst/>
              <a:defRPr sz="2000">
                <a:solidFill>
                  <a:schemeClr val="bg1"/>
                </a:solidFill>
              </a:defRPr>
            </a:lvl2pPr>
            <a:lvl3pPr marL="11113" indent="0">
              <a:lnSpc>
                <a:spcPct val="100000"/>
              </a:lnSpc>
              <a:spcBef>
                <a:spcPts val="1800"/>
              </a:spcBef>
              <a:buFont typeface="Arial"/>
              <a:buNone/>
              <a:tabLst/>
              <a:defRPr sz="2000">
                <a:solidFill>
                  <a:schemeClr val="bg1"/>
                </a:solidFill>
              </a:defRPr>
            </a:lvl3pPr>
            <a:lvl4pPr marL="11113" indent="0">
              <a:lnSpc>
                <a:spcPct val="100000"/>
              </a:lnSpc>
              <a:spcBef>
                <a:spcPts val="1800"/>
              </a:spcBef>
              <a:buFont typeface="Arial"/>
              <a:buNone/>
              <a:tabLst/>
              <a:defRPr sz="2000">
                <a:solidFill>
                  <a:schemeClr val="bg1"/>
                </a:solidFill>
              </a:defRPr>
            </a:lvl4pPr>
            <a:lvl5pPr marL="11113" indent="0">
              <a:lnSpc>
                <a:spcPct val="100000"/>
              </a:lnSpc>
              <a:spcBef>
                <a:spcPts val="1800"/>
              </a:spcBef>
              <a:buFont typeface="Arial"/>
              <a:buNone/>
              <a:tabLst/>
              <a:defRPr sz="2000">
                <a:solidFill>
                  <a:schemeClr val="bg1"/>
                </a:solidFill>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7200" dirty="0"/>
              <a:t>Consider making the Risk Assessment part of the Application Procedure for the Texas Mass Gatherings Act </a:t>
            </a:r>
            <a:r>
              <a:rPr lang="en-US" sz="7200" dirty="0" smtClean="0"/>
              <a:t>(consistent state-wide approach to events) </a:t>
            </a:r>
            <a:endParaRPr lang="en-US" sz="7200" dirty="0"/>
          </a:p>
          <a:p>
            <a:r>
              <a:rPr lang="en-US" sz="7200" dirty="0"/>
              <a:t>Consider listing available references and resources for venues to utilize to complete their Risk Assessments and other Plans (to include Appendix A:  Pre-Event Planning Matrix from the FEMA Special Events Contingency Planning Manual) as an Appendix to the Texas Mass Gatherings Act</a:t>
            </a:r>
          </a:p>
          <a:p>
            <a:r>
              <a:rPr lang="en-US" sz="7200" dirty="0"/>
              <a:t>Collect further input from the Task Force to further strengthen the Texas Mass Gatherings Act</a:t>
            </a:r>
          </a:p>
          <a:p>
            <a:r>
              <a:rPr lang="en-US" sz="7200" dirty="0"/>
              <a:t>Utilize </a:t>
            </a:r>
            <a:r>
              <a:rPr lang="en-US" sz="7200" u="sng" dirty="0"/>
              <a:t>existing</a:t>
            </a:r>
            <a:r>
              <a:rPr lang="en-US" sz="7200" dirty="0"/>
              <a:t> Best Practices from the National Center for Spectator Sports Safety and Security (NCS4) Intercollegiate Athletics Safety and Security Best Practices and incorporate into the Task Force on Concert Safety Recommendations </a:t>
            </a:r>
          </a:p>
          <a:p>
            <a:r>
              <a:rPr lang="en-US" sz="7200" dirty="0"/>
              <a:t>Recommend that every venue accommodating more than 500 persons be required to have a “Certified Crowd Manager” on staff (crowd training provided through the International Fire Chiefs Association (IFCA))</a:t>
            </a:r>
          </a:p>
          <a:p>
            <a:r>
              <a:rPr lang="en-US" sz="7200" dirty="0"/>
              <a:t>Address “crowd management strategies” as part of the Application Procedure for the Texas Mass Gatherings Act</a:t>
            </a:r>
          </a:p>
          <a:p>
            <a:r>
              <a:rPr lang="en-US" sz="7200" dirty="0"/>
              <a:t>Collect further input and data from the Task Force on “Festival Seating</a:t>
            </a:r>
            <a:r>
              <a:rPr lang="en-US" sz="7200" dirty="0" smtClean="0"/>
              <a:t>”</a:t>
            </a:r>
          </a:p>
          <a:p>
            <a:r>
              <a:rPr lang="en-US" sz="7200" dirty="0" smtClean="0"/>
              <a:t>Develop a Texas “Best Practice Guideline Document” for Outdoor Concerts</a:t>
            </a:r>
            <a:endParaRPr lang="en-US" sz="7200" dirty="0"/>
          </a:p>
          <a:p>
            <a:pPr lvl="1"/>
            <a:r>
              <a:rPr lang="en-US" dirty="0"/>
              <a:t>	</a:t>
            </a:r>
          </a:p>
        </p:txBody>
      </p:sp>
    </p:spTree>
    <p:extLst>
      <p:ext uri="{BB962C8B-B14F-4D97-AF65-F5344CB8AC3E}">
        <p14:creationId xmlns:p14="http://schemas.microsoft.com/office/powerpoint/2010/main" val="47987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5136-C021-A143-BD8F-BE4C03E4A7A6}"/>
              </a:ext>
            </a:extLst>
          </p:cNvPr>
          <p:cNvSpPr>
            <a:spLocks noGrp="1"/>
          </p:cNvSpPr>
          <p:nvPr>
            <p:ph type="title"/>
          </p:nvPr>
        </p:nvSpPr>
        <p:spPr/>
        <p:txBody>
          <a:bodyPr/>
          <a:lstStyle/>
          <a:p>
            <a:r>
              <a:rPr lang="en-US" dirty="0"/>
              <a:t>Thank you</a:t>
            </a:r>
          </a:p>
        </p:txBody>
      </p:sp>
      <p:sp>
        <p:nvSpPr>
          <p:cNvPr id="6" name="Text Placeholder 21">
            <a:extLst>
              <a:ext uri="{FF2B5EF4-FFF2-40B4-BE49-F238E27FC236}">
                <a16:creationId xmlns:a16="http://schemas.microsoft.com/office/drawing/2014/main" id="{16E13ECD-5BE8-6642-9E43-CA2E1A009170}"/>
              </a:ext>
            </a:extLst>
          </p:cNvPr>
          <p:cNvSpPr>
            <a:spLocks noGrp="1"/>
          </p:cNvSpPr>
          <p:nvPr>
            <p:ph type="body" sz="quarter" idx="12"/>
          </p:nvPr>
        </p:nvSpPr>
        <p:spPr>
          <a:xfrm>
            <a:off x="694971" y="3995341"/>
            <a:ext cx="4313237" cy="1654746"/>
          </a:xfrm>
        </p:spPr>
        <p:txBody>
          <a:bodyPr anchor="t">
            <a:normAutofit/>
          </a:bodyPr>
          <a:lstStyle>
            <a:lvl1pPr marL="0" indent="0">
              <a:lnSpc>
                <a:spcPct val="12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Darrell Utt</a:t>
            </a:r>
          </a:p>
          <a:p>
            <a:pPr lvl="0"/>
            <a:r>
              <a:rPr lang="en-US" dirty="0"/>
              <a:t>940.315.4006</a:t>
            </a:r>
          </a:p>
          <a:p>
            <a:pPr lvl="0"/>
            <a:r>
              <a:rPr lang="en-US" dirty="0"/>
              <a:t>DUtt@ThorntonTomasetti.com</a:t>
            </a:r>
          </a:p>
          <a:p>
            <a:pPr lvl="0"/>
            <a:r>
              <a:rPr lang="en-US" dirty="0"/>
              <a:t>ThorntonTomasetti.com</a:t>
            </a:r>
          </a:p>
          <a:p>
            <a:pPr lvl="0"/>
            <a:r>
              <a:rPr lang="en-US" dirty="0"/>
              <a:t>www.linkedin.com/in/darrell-utt</a:t>
            </a:r>
          </a:p>
          <a:p>
            <a:pPr lvl="0"/>
            <a:endParaRPr lang="en-US" dirty="0"/>
          </a:p>
        </p:txBody>
      </p:sp>
      <p:pic>
        <p:nvPicPr>
          <p:cNvPr id="3" name="Picture 2"/>
          <p:cNvPicPr>
            <a:picLocks noChangeAspect="1"/>
          </p:cNvPicPr>
          <p:nvPr/>
        </p:nvPicPr>
        <p:blipFill>
          <a:blip r:embed="rId3"/>
          <a:stretch>
            <a:fillRect/>
          </a:stretch>
        </p:blipFill>
        <p:spPr>
          <a:xfrm>
            <a:off x="6185958" y="1366096"/>
            <a:ext cx="3714750" cy="3562350"/>
          </a:xfrm>
          <a:prstGeom prst="rect">
            <a:avLst/>
          </a:prstGeom>
        </p:spPr>
      </p:pic>
    </p:spTree>
    <p:extLst>
      <p:ext uri="{BB962C8B-B14F-4D97-AF65-F5344CB8AC3E}">
        <p14:creationId xmlns:p14="http://schemas.microsoft.com/office/powerpoint/2010/main" val="239945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9669DBF9-5C4B-4544-8700-97FFD22EB0C3}"/>
              </a:ext>
            </a:extLst>
          </p:cNvPr>
          <p:cNvSpPr>
            <a:spLocks noGrp="1"/>
          </p:cNvSpPr>
          <p:nvPr>
            <p:ph idx="1"/>
          </p:nvPr>
        </p:nvSpPr>
        <p:spPr>
          <a:xfrm>
            <a:off x="3473451" y="2058193"/>
            <a:ext cx="7848484" cy="4114007"/>
          </a:xfrm>
        </p:spPr>
        <p:txBody>
          <a:bodyPr/>
          <a:lstStyle/>
          <a:p>
            <a:r>
              <a:rPr lang="en-US" sz="1800" dirty="0"/>
              <a:t>25-years experience, former U.S. Special Forces (Green Berets)</a:t>
            </a:r>
          </a:p>
          <a:p>
            <a:r>
              <a:rPr lang="en-US" sz="1800" dirty="0"/>
              <a:t>B.S. Criminal Justice, Excelsior College</a:t>
            </a:r>
          </a:p>
          <a:p>
            <a:r>
              <a:rPr lang="en-US" sz="1800" dirty="0"/>
              <a:t>M.S. Intelligence Studies, American Public University</a:t>
            </a:r>
          </a:p>
          <a:p>
            <a:r>
              <a:rPr lang="en-US" sz="1800" dirty="0"/>
              <a:t>Former Director of Security and Director of Operations</a:t>
            </a:r>
          </a:p>
          <a:p>
            <a:r>
              <a:rPr lang="en-US" sz="1800" dirty="0"/>
              <a:t>Board-Certified in Security Management and designated as a Certified Protection Professional (CPP) and Physical Security Professional (PSP)</a:t>
            </a:r>
            <a:endParaRPr lang="en-US" dirty="0"/>
          </a:p>
          <a:p>
            <a:r>
              <a:rPr lang="en-US" sz="1800" dirty="0"/>
              <a:t>Expertise in Risk Assessment, High-Angle Attack Assessment (H3A), Emergency Management and Planning </a:t>
            </a:r>
          </a:p>
          <a:p>
            <a:pPr marL="6350" indent="0">
              <a:buNone/>
            </a:pPr>
            <a:endParaRPr lang="en-US" sz="1800" dirty="0"/>
          </a:p>
        </p:txBody>
      </p:sp>
      <p:sp>
        <p:nvSpPr>
          <p:cNvPr id="9" name="Text Placeholder 8">
            <a:extLst>
              <a:ext uri="{FF2B5EF4-FFF2-40B4-BE49-F238E27FC236}">
                <a16:creationId xmlns:a16="http://schemas.microsoft.com/office/drawing/2014/main" id="{A5FEC39D-C3DC-FF40-9ED7-187688B5402E}"/>
              </a:ext>
            </a:extLst>
          </p:cNvPr>
          <p:cNvSpPr>
            <a:spLocks noGrp="1"/>
          </p:cNvSpPr>
          <p:nvPr>
            <p:ph type="body" sz="quarter" idx="13"/>
          </p:nvPr>
        </p:nvSpPr>
        <p:spPr/>
        <p:txBody>
          <a:bodyPr>
            <a:normAutofit/>
          </a:bodyPr>
          <a:lstStyle/>
          <a:p>
            <a:r>
              <a:rPr lang="en-US" dirty="0"/>
              <a:t>Operational Security Lead </a:t>
            </a:r>
          </a:p>
        </p:txBody>
      </p:sp>
      <p:sp>
        <p:nvSpPr>
          <p:cNvPr id="7" name="Title 6">
            <a:extLst>
              <a:ext uri="{FF2B5EF4-FFF2-40B4-BE49-F238E27FC236}">
                <a16:creationId xmlns:a16="http://schemas.microsoft.com/office/drawing/2014/main" id="{E9DD51CA-E587-0247-A9DC-5F29103ABE00}"/>
              </a:ext>
            </a:extLst>
          </p:cNvPr>
          <p:cNvSpPr>
            <a:spLocks noGrp="1"/>
          </p:cNvSpPr>
          <p:nvPr>
            <p:ph type="title"/>
          </p:nvPr>
        </p:nvSpPr>
        <p:spPr/>
        <p:txBody>
          <a:bodyPr/>
          <a:lstStyle/>
          <a:p>
            <a:r>
              <a:rPr lang="en-US" dirty="0"/>
              <a:t>DARRELL UTT, CPP, PSP</a:t>
            </a:r>
          </a:p>
        </p:txBody>
      </p:sp>
      <p:sp>
        <p:nvSpPr>
          <p:cNvPr id="2" name="Slide Number Placeholder 1">
            <a:extLst>
              <a:ext uri="{FF2B5EF4-FFF2-40B4-BE49-F238E27FC236}">
                <a16:creationId xmlns:a16="http://schemas.microsoft.com/office/drawing/2014/main" id="{780E1529-7B69-9B48-BB0A-202C683207B8}"/>
              </a:ext>
            </a:extLst>
          </p:cNvPr>
          <p:cNvSpPr>
            <a:spLocks noGrp="1"/>
          </p:cNvSpPr>
          <p:nvPr>
            <p:ph type="sldNum" sz="quarter" idx="12"/>
          </p:nvPr>
        </p:nvSpPr>
        <p:spPr/>
        <p:txBody>
          <a:bodyPr/>
          <a:lstStyle/>
          <a:p>
            <a:fld id="{F98463DB-7B07-6943-80E3-B9A8273C7E22}" type="slidenum">
              <a:rPr lang="en-US" smtClean="0"/>
              <a:pPr/>
              <a:t>2</a:t>
            </a:fld>
            <a:endParaRPr lang="en-US" dirty="0"/>
          </a:p>
        </p:txBody>
      </p:sp>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966" r="16966"/>
          <a:stretch>
            <a:fillRect/>
          </a:stretch>
        </p:blipFill>
        <p:spPr/>
      </p:pic>
    </p:spTree>
    <p:extLst>
      <p:ext uri="{BB962C8B-B14F-4D97-AF65-F5344CB8AC3E}">
        <p14:creationId xmlns:p14="http://schemas.microsoft.com/office/powerpoint/2010/main" val="34310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5DC4-9F52-6B41-A978-549A7BF17E27}"/>
              </a:ext>
            </a:extLst>
          </p:cNvPr>
          <p:cNvSpPr>
            <a:spLocks noGrp="1"/>
          </p:cNvSpPr>
          <p:nvPr>
            <p:ph type="title"/>
          </p:nvPr>
        </p:nvSpPr>
        <p:spPr>
          <a:xfrm>
            <a:off x="685800" y="457200"/>
            <a:ext cx="10820400" cy="571500"/>
          </a:xfrm>
        </p:spPr>
        <p:txBody>
          <a:bodyPr/>
          <a:lstStyle/>
          <a:p>
            <a:r>
              <a:rPr lang="en-US" dirty="0"/>
              <a:t>Agenda</a:t>
            </a:r>
          </a:p>
        </p:txBody>
      </p:sp>
      <p:sp>
        <p:nvSpPr>
          <p:cNvPr id="3" name="Text Placeholder 2">
            <a:extLst>
              <a:ext uri="{FF2B5EF4-FFF2-40B4-BE49-F238E27FC236}">
                <a16:creationId xmlns:a16="http://schemas.microsoft.com/office/drawing/2014/main" id="{DB25F35B-2DD8-CA4C-8FAA-ED991F1A41E4}"/>
              </a:ext>
            </a:extLst>
          </p:cNvPr>
          <p:cNvSpPr>
            <a:spLocks noGrp="1"/>
          </p:cNvSpPr>
          <p:nvPr>
            <p:ph type="body" sz="quarter" idx="10"/>
          </p:nvPr>
        </p:nvSpPr>
        <p:spPr>
          <a:xfrm>
            <a:off x="685800" y="1700388"/>
            <a:ext cx="10044289" cy="4099112"/>
          </a:xfrm>
        </p:spPr>
        <p:txBody>
          <a:bodyPr>
            <a:noAutofit/>
          </a:bodyPr>
          <a:lstStyle/>
          <a:p>
            <a:pPr marL="468313" indent="-457200">
              <a:buFont typeface="+mj-lt"/>
              <a:buAutoNum type="arabicPeriod"/>
            </a:pPr>
            <a:r>
              <a:rPr lang="en-US" sz="1800" dirty="0"/>
              <a:t>Risk Assessment</a:t>
            </a:r>
          </a:p>
          <a:p>
            <a:pPr marL="468313" indent="-457200">
              <a:buFont typeface="+mj-lt"/>
              <a:buAutoNum type="arabicPeriod"/>
            </a:pPr>
            <a:r>
              <a:rPr lang="en-US" sz="1800" dirty="0"/>
              <a:t>Primary References and Resources</a:t>
            </a:r>
          </a:p>
          <a:p>
            <a:pPr marL="468313" indent="-457200">
              <a:buFont typeface="+mj-lt"/>
              <a:buAutoNum type="arabicPeriod"/>
            </a:pPr>
            <a:r>
              <a:rPr lang="en-US" sz="1800" dirty="0"/>
              <a:t>Texas Mass Gatherings Act</a:t>
            </a:r>
          </a:p>
          <a:p>
            <a:pPr marL="468313" indent="-457200">
              <a:buFont typeface="+mj-lt"/>
              <a:buAutoNum type="arabicPeriod"/>
            </a:pPr>
            <a:r>
              <a:rPr lang="en-US" sz="1800" dirty="0"/>
              <a:t>Recommendations </a:t>
            </a:r>
          </a:p>
          <a:p>
            <a:endParaRPr lang="en-US" sz="2400" dirty="0"/>
          </a:p>
        </p:txBody>
      </p:sp>
      <p:sp>
        <p:nvSpPr>
          <p:cNvPr id="4" name="Rectangle 3">
            <a:extLst>
              <a:ext uri="{FF2B5EF4-FFF2-40B4-BE49-F238E27FC236}">
                <a16:creationId xmlns:a16="http://schemas.microsoft.com/office/drawing/2014/main" id="{4863362E-5359-E74D-B874-24E4745A8BD5}"/>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002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Description </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9" y="1974850"/>
            <a:ext cx="5309210"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noProof="0" dirty="0">
                <a:solidFill>
                  <a:srgbClr val="636669"/>
                </a:solidFill>
                <a:latin typeface="Arial" panose="020B0604020202020204"/>
              </a:rPr>
              <a:t>Identifies threats/hazards and overall risk to property and invited guests and staff</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rPr>
              <a:t>Prioritizes threats/hazards and control</a:t>
            </a:r>
            <a:r>
              <a:rPr kumimoji="0" lang="en-US" altLang="en-US" sz="1800" b="0" i="0" u="none" strike="noStrike" kern="1200" cap="none" spc="0" normalizeH="0" noProof="0" dirty="0">
                <a:ln>
                  <a:noFill/>
                </a:ln>
                <a:solidFill>
                  <a:srgbClr val="636669"/>
                </a:solidFill>
                <a:effectLst/>
                <a:uLnTx/>
                <a:uFillTx/>
                <a:latin typeface="Arial" panose="020B0604020202020204"/>
                <a:ea typeface="+mn-ea"/>
                <a:cs typeface="+mn-cs"/>
              </a:rPr>
              <a:t> measures</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Determines if existing control measures are adequate or if more should be done</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Enables clients to assess the probability that an adverse event may negatively impact a business, event, and/or project   </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pic>
        <p:nvPicPr>
          <p:cNvPr id="10" name="Picture 9"/>
          <p:cNvPicPr>
            <a:picLocks noChangeAspect="1"/>
          </p:cNvPicPr>
          <p:nvPr/>
        </p:nvPicPr>
        <p:blipFill>
          <a:blip r:embed="rId3"/>
          <a:stretch>
            <a:fillRect/>
          </a:stretch>
        </p:blipFill>
        <p:spPr>
          <a:xfrm>
            <a:off x="6999111" y="946946"/>
            <a:ext cx="2997200" cy="4820592"/>
          </a:xfrm>
          <a:prstGeom prst="rect">
            <a:avLst/>
          </a:prstGeom>
        </p:spPr>
      </p:pic>
    </p:spTree>
    <p:extLst>
      <p:ext uri="{BB962C8B-B14F-4D97-AF65-F5344CB8AC3E}">
        <p14:creationId xmlns:p14="http://schemas.microsoft.com/office/powerpoint/2010/main" val="136600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References and Resources</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pic>
        <p:nvPicPr>
          <p:cNvPr id="4" name="Picture 3"/>
          <p:cNvPicPr>
            <a:picLocks noChangeAspect="1"/>
          </p:cNvPicPr>
          <p:nvPr/>
        </p:nvPicPr>
        <p:blipFill>
          <a:blip r:embed="rId3"/>
          <a:stretch>
            <a:fillRect/>
          </a:stretch>
        </p:blipFill>
        <p:spPr>
          <a:xfrm>
            <a:off x="5510936" y="247186"/>
            <a:ext cx="1948580" cy="2551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4572930" y="3784454"/>
            <a:ext cx="2999279" cy="2317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a:stretch>
            <a:fillRect/>
          </a:stretch>
        </p:blipFill>
        <p:spPr>
          <a:xfrm>
            <a:off x="7666761" y="247186"/>
            <a:ext cx="2036379" cy="2553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6"/>
          <a:stretch>
            <a:fillRect/>
          </a:stretch>
        </p:blipFill>
        <p:spPr>
          <a:xfrm>
            <a:off x="9877827" y="3595402"/>
            <a:ext cx="1907399" cy="2562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a:stretch>
            <a:fillRect/>
          </a:stretch>
        </p:blipFill>
        <p:spPr>
          <a:xfrm>
            <a:off x="9919981" y="247186"/>
            <a:ext cx="1952107" cy="2552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8"/>
          <a:stretch>
            <a:fillRect/>
          </a:stretch>
        </p:blipFill>
        <p:spPr>
          <a:xfrm>
            <a:off x="248320" y="2003669"/>
            <a:ext cx="1961609" cy="2451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9"/>
          <a:stretch>
            <a:fillRect/>
          </a:stretch>
        </p:blipFill>
        <p:spPr>
          <a:xfrm>
            <a:off x="2401879" y="2003669"/>
            <a:ext cx="1979101" cy="2506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10"/>
          <a:stretch>
            <a:fillRect/>
          </a:stretch>
        </p:blipFill>
        <p:spPr>
          <a:xfrm>
            <a:off x="7748930" y="3595402"/>
            <a:ext cx="1952176" cy="2546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135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References</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8" y="1974850"/>
            <a:ext cx="4840721"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rPr>
              <a:t>Proven methodology</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rPr>
              <a:t>Structured,</a:t>
            </a:r>
            <a:r>
              <a:rPr kumimoji="0" lang="en-US" altLang="en-US" sz="1800" b="0" i="0" u="none" strike="noStrike" kern="1200" cap="none" spc="0" normalizeH="0" noProof="0" dirty="0">
                <a:ln>
                  <a:noFill/>
                </a:ln>
                <a:solidFill>
                  <a:srgbClr val="636669"/>
                </a:solidFill>
                <a:effectLst/>
                <a:uLnTx/>
                <a:uFillTx/>
                <a:latin typeface="Arial" panose="020B0604020202020204"/>
                <a:ea typeface="+mn-ea"/>
                <a:cs typeface="+mn-cs"/>
              </a:rPr>
              <a:t> </a:t>
            </a:r>
            <a:r>
              <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rPr>
              <a:t>consistent, data-driven and fact-based approach</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rPr>
              <a:t>Improves resiliency to threats and hazards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rPr>
              <a:t>Industry Standards and best practices </a:t>
            </a:r>
          </a:p>
        </p:txBody>
      </p:sp>
      <p:pic>
        <p:nvPicPr>
          <p:cNvPr id="15" name="Picture 14"/>
          <p:cNvPicPr>
            <a:picLocks noChangeAspect="1"/>
          </p:cNvPicPr>
          <p:nvPr/>
        </p:nvPicPr>
        <p:blipFill>
          <a:blip r:embed="rId3"/>
          <a:stretch>
            <a:fillRect/>
          </a:stretch>
        </p:blipFill>
        <p:spPr>
          <a:xfrm>
            <a:off x="6013570" y="267959"/>
            <a:ext cx="2495987" cy="3118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4"/>
          <a:stretch>
            <a:fillRect/>
          </a:stretch>
        </p:blipFill>
        <p:spPr>
          <a:xfrm>
            <a:off x="9394072" y="220130"/>
            <a:ext cx="2538284" cy="3214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5"/>
          <a:stretch>
            <a:fillRect/>
          </a:stretch>
        </p:blipFill>
        <p:spPr>
          <a:xfrm>
            <a:off x="8002730" y="3623737"/>
            <a:ext cx="2336959" cy="3031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76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Resource</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8" y="1974850"/>
            <a:ext cx="5980900"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b="1" dirty="0">
                <a:solidFill>
                  <a:srgbClr val="FF0000"/>
                </a:solidFill>
                <a:latin typeface="Arial" panose="020B0604020202020204"/>
              </a:rPr>
              <a:t>Recommends conducting a risk assessment</a:t>
            </a:r>
            <a:endParaRPr kumimoji="0" lang="en-US" altLang="en-US" sz="1800" b="1" i="0" u="none" strike="noStrike" kern="1200" cap="none" spc="0" normalizeH="0" baseline="0" noProof="0" dirty="0">
              <a:ln>
                <a:noFill/>
              </a:ln>
              <a:solidFill>
                <a:srgbClr val="FF0000"/>
              </a:solidFill>
              <a:effectLst/>
              <a:uLnTx/>
              <a:uFillTx/>
              <a:latin typeface="Arial" panose="020B0604020202020204"/>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“Planning for the reasonably </a:t>
            </a:r>
            <a:r>
              <a:rPr lang="en-US" altLang="en-US" b="1" u="sng" dirty="0">
                <a:solidFill>
                  <a:srgbClr val="636669"/>
                </a:solidFill>
                <a:latin typeface="Arial" panose="020B0604020202020204"/>
              </a:rPr>
              <a:t>foreseeable</a:t>
            </a:r>
            <a:r>
              <a:rPr lang="en-US" altLang="en-US" dirty="0">
                <a:solidFill>
                  <a:srgbClr val="636669"/>
                </a:solidFill>
                <a:latin typeface="Arial" panose="020B0604020202020204"/>
              </a:rPr>
              <a:t> risks and hazards associated with an event is even more difficult and essential to the event’s success.  Before scheduling an event, the organizer should consider the scope of the event, the risks to spectators and participants, community impact, and the emergency support required (personnel and logistics).” </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“Effective planning is concerned with hazard identification and the mitigation or elimination of those hazards to reduce or eliminate risks.”   </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pic>
        <p:nvPicPr>
          <p:cNvPr id="4" name="Picture 3"/>
          <p:cNvPicPr>
            <a:picLocks noChangeAspect="1"/>
          </p:cNvPicPr>
          <p:nvPr/>
        </p:nvPicPr>
        <p:blipFill>
          <a:blip r:embed="rId3"/>
          <a:stretch>
            <a:fillRect/>
          </a:stretch>
        </p:blipFill>
        <p:spPr>
          <a:xfrm>
            <a:off x="7916009" y="928629"/>
            <a:ext cx="3485767" cy="4564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200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Resource</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9" y="1974850"/>
            <a:ext cx="5337432"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b="1" dirty="0">
                <a:solidFill>
                  <a:srgbClr val="FF0000"/>
                </a:solidFill>
                <a:latin typeface="Arial" panose="020B0604020202020204"/>
              </a:rPr>
              <a:t>Recommends conducting a risk assessment</a:t>
            </a:r>
            <a:endParaRPr kumimoji="0" lang="en-US" altLang="en-US" sz="1800" b="1" i="0" u="none" strike="noStrike" kern="1200" cap="none" spc="0" normalizeH="0" baseline="0" noProof="0" dirty="0">
              <a:ln>
                <a:noFill/>
              </a:ln>
              <a:solidFill>
                <a:srgbClr val="FF0000"/>
              </a:solidFill>
              <a:effectLst/>
              <a:uLnTx/>
              <a:uFillTx/>
              <a:latin typeface="Arial" panose="020B0604020202020204"/>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“While planning an event, it is important to consider every possible risk and hazard that may occur.  The responsibilities for dealing with these risks vary with each jurisdiction, and every community needs to have a plan listing who or what organization will respond to the anticipated risks or hazards.  </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Included in this Manual is a detailed 69 page Pre-Event Planning Matrix that may prove helpful to the Task Force (Appendix A)</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pic>
        <p:nvPicPr>
          <p:cNvPr id="12" name="Picture 11"/>
          <p:cNvPicPr>
            <a:picLocks noChangeAspect="1"/>
          </p:cNvPicPr>
          <p:nvPr/>
        </p:nvPicPr>
        <p:blipFill>
          <a:blip r:embed="rId3"/>
          <a:stretch>
            <a:fillRect/>
          </a:stretch>
        </p:blipFill>
        <p:spPr>
          <a:xfrm>
            <a:off x="6794026" y="825870"/>
            <a:ext cx="3761085" cy="4716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306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B7BF72-14B9-A94D-B2BE-60488F66F437}"/>
              </a:ext>
            </a:extLst>
          </p:cNvPr>
          <p:cNvSpPr>
            <a:spLocks noGrp="1"/>
          </p:cNvSpPr>
          <p:nvPr>
            <p:ph type="body" sz="quarter" idx="13"/>
          </p:nvPr>
        </p:nvSpPr>
        <p:spPr/>
        <p:txBody>
          <a:bodyPr/>
          <a:lstStyle/>
          <a:p>
            <a:r>
              <a:rPr lang="en-US" dirty="0"/>
              <a:t>Primary Resource</a:t>
            </a:r>
          </a:p>
        </p:txBody>
      </p:sp>
      <p:sp>
        <p:nvSpPr>
          <p:cNvPr id="2" name="Title 1">
            <a:extLst>
              <a:ext uri="{FF2B5EF4-FFF2-40B4-BE49-F238E27FC236}">
                <a16:creationId xmlns:a16="http://schemas.microsoft.com/office/drawing/2014/main" id="{16EECD94-17E8-6B4C-84AE-7E6D5C31D1B5}"/>
              </a:ext>
            </a:extLst>
          </p:cNvPr>
          <p:cNvSpPr>
            <a:spLocks noGrp="1"/>
          </p:cNvSpPr>
          <p:nvPr>
            <p:ph type="title"/>
          </p:nvPr>
        </p:nvSpPr>
        <p:spPr/>
        <p:txBody>
          <a:bodyPr/>
          <a:lstStyle/>
          <a:p>
            <a:r>
              <a:rPr lang="en-US" dirty="0"/>
              <a:t>RISK ASSESSMENT </a:t>
            </a:r>
          </a:p>
        </p:txBody>
      </p:sp>
      <p:sp>
        <p:nvSpPr>
          <p:cNvPr id="9" name="Rectangle 8">
            <a:extLst>
              <a:ext uri="{FF2B5EF4-FFF2-40B4-BE49-F238E27FC236}">
                <a16:creationId xmlns:a16="http://schemas.microsoft.com/office/drawing/2014/main" id="{85D2FEC3-F429-DA4F-B71E-4864E3D34162}"/>
              </a:ext>
            </a:extLst>
          </p:cNvPr>
          <p:cNvSpPr/>
          <p:nvPr/>
        </p:nvSpPr>
        <p:spPr>
          <a:xfrm>
            <a:off x="696479" y="1033272"/>
            <a:ext cx="41148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6B98689-8E0D-7944-87F2-C62531C54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463DB-7B07-6943-80E3-B9A8273C7E22}" type="slidenum">
              <a:rPr kumimoji="0" lang="en-US" sz="900" b="0" i="0" u="none" strike="noStrike" kern="1200" cap="none" spc="0" normalizeH="0" baseline="0" noProof="0" smtClean="0">
                <a:ln>
                  <a:noFill/>
                </a:ln>
                <a:solidFill>
                  <a:srgbClr val="63666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DCED6D6-8871-F040-97C9-889D4BD3A07F}"/>
              </a:ext>
            </a:extLst>
          </p:cNvPr>
          <p:cNvSpPr txBox="1">
            <a:spLocks/>
          </p:cNvSpPr>
          <p:nvPr/>
        </p:nvSpPr>
        <p:spPr>
          <a:xfrm>
            <a:off x="696478" y="1974850"/>
            <a:ext cx="5856721" cy="4381500"/>
          </a:xfrm>
          <a:prstGeom prst="rect">
            <a:avLst/>
          </a:prstGeom>
        </p:spPr>
        <p:txBody>
          <a:bodyPr vert="horz" lIns="0" tIns="0" rIns="0" bIns="0" rtlCol="0">
            <a:normAutofit/>
          </a:bodyPr>
          <a:lstStyle>
            <a:lvl1pPr marL="342900" indent="-342900">
              <a:lnSpc>
                <a:spcPct val="100000"/>
              </a:lnSpc>
              <a:spcBef>
                <a:spcPts val="1800"/>
              </a:spcBef>
              <a:buFont typeface="+mj-lt"/>
              <a:buAutoNum type="arabicPeriod" startAt="5"/>
            </a:lvl1pPr>
            <a:lvl2pPr marL="685800" lvl="1" indent="-228600">
              <a:lnSpc>
                <a:spcPct val="100000"/>
              </a:lnSpc>
              <a:spcBef>
                <a:spcPts val="1800"/>
              </a:spcBef>
              <a:buFont typeface="Arial"/>
              <a:buChar char="•"/>
            </a:lvl2pPr>
            <a:lvl3pPr marL="1143000" indent="-228600">
              <a:lnSpc>
                <a:spcPct val="100000"/>
              </a:lnSpc>
              <a:spcBef>
                <a:spcPts val="1800"/>
              </a:spcBef>
              <a:buFont typeface="Arial"/>
              <a:buChar char="•"/>
            </a:lvl3pPr>
            <a:lvl4pPr marL="1600200" indent="-228600">
              <a:lnSpc>
                <a:spcPct val="100000"/>
              </a:lnSpc>
              <a:spcBef>
                <a:spcPts val="1800"/>
              </a:spcBef>
              <a:buFont typeface="Arial"/>
              <a:buChar char="•"/>
            </a:lvl4pPr>
            <a:lvl5pPr marL="2057400" indent="-228600">
              <a:lnSpc>
                <a:spcPct val="100000"/>
              </a:lnSpc>
              <a:spcBef>
                <a:spcPts val="18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b="1" dirty="0">
                <a:solidFill>
                  <a:srgbClr val="FF0000"/>
                </a:solidFill>
                <a:latin typeface="Arial" panose="020B0604020202020204"/>
              </a:rPr>
              <a:t>Recommends conducting a risk assessment</a:t>
            </a:r>
            <a:endParaRPr kumimoji="0" lang="en-US" altLang="en-US" sz="1800" b="1" i="0" u="none" strike="noStrike" kern="1200" cap="none" spc="0" normalizeH="0" baseline="0" noProof="0" dirty="0">
              <a:ln>
                <a:noFill/>
              </a:ln>
              <a:solidFill>
                <a:srgbClr val="FF0000"/>
              </a:solidFill>
              <a:effectLst/>
              <a:uLnTx/>
              <a:uFillTx/>
              <a:latin typeface="Arial" panose="020B0604020202020204"/>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noProof="0" dirty="0">
                <a:solidFill>
                  <a:srgbClr val="636669"/>
                </a:solidFill>
                <a:latin typeface="Arial" panose="020B0604020202020204"/>
              </a:rPr>
              <a:t>“Each outdoor venue should conduct its own risk assessment and tailor its plans according to the risk at its facility.”  </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altLang="en-US" dirty="0">
                <a:solidFill>
                  <a:srgbClr val="636669"/>
                </a:solidFill>
                <a:latin typeface="Arial" panose="020B0604020202020204"/>
              </a:rPr>
              <a:t>“Operators of outdoor  venues that attract large crowds are responsible for assessing their specific vulnerabilities and practicing the best and most cost-effective mitigation strategies for their own unique security needs.”  </a:t>
            </a:r>
            <a:endParaRPr kumimoji="0" lang="en-US" altLang="en-US" sz="1800" b="0" i="0" u="none" strike="noStrike" kern="1200" cap="none" spc="0" normalizeH="0" baseline="0" noProof="0" dirty="0">
              <a:ln>
                <a:noFill/>
              </a:ln>
              <a:solidFill>
                <a:srgbClr val="636669"/>
              </a:solidFill>
              <a:effectLst/>
              <a:uLnTx/>
              <a:uFillTx/>
              <a:latin typeface="Arial" panose="020B0604020202020204"/>
              <a:ea typeface="+mn-ea"/>
              <a:cs typeface="+mn-cs"/>
            </a:endParaRPr>
          </a:p>
        </p:txBody>
      </p:sp>
      <p:pic>
        <p:nvPicPr>
          <p:cNvPr id="14" name="Picture 13"/>
          <p:cNvPicPr>
            <a:picLocks noChangeAspect="1"/>
          </p:cNvPicPr>
          <p:nvPr/>
        </p:nvPicPr>
        <p:blipFill>
          <a:blip r:embed="rId3"/>
          <a:stretch>
            <a:fillRect/>
          </a:stretch>
        </p:blipFill>
        <p:spPr>
          <a:xfrm>
            <a:off x="7381616" y="854931"/>
            <a:ext cx="3619407" cy="4733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4533807"/>
      </p:ext>
    </p:extLst>
  </p:cSld>
  <p:clrMapOvr>
    <a:masterClrMapping/>
  </p:clrMapOvr>
</p:sld>
</file>

<file path=ppt/theme/theme1.xml><?xml version="1.0" encoding="utf-8"?>
<a:theme xmlns:a="http://schemas.openxmlformats.org/drawingml/2006/main" name="PPT Template Update WAI_10-6-2015">
  <a:themeElements>
    <a:clrScheme name="TT">
      <a:dk1>
        <a:sysClr val="windowText" lastClr="000000"/>
      </a:dk1>
      <a:lt1>
        <a:sysClr val="window" lastClr="FFFFFF"/>
      </a:lt1>
      <a:dk2>
        <a:srgbClr val="939871"/>
      </a:dk2>
      <a:lt2>
        <a:srgbClr val="E9EAE2"/>
      </a:lt2>
      <a:accent1>
        <a:srgbClr val="E55300"/>
      </a:accent1>
      <a:accent2>
        <a:srgbClr val="76767B"/>
      </a:accent2>
      <a:accent3>
        <a:srgbClr val="4B4885"/>
      </a:accent3>
      <a:accent4>
        <a:srgbClr val="BDBEC0"/>
      </a:accent4>
      <a:accent5>
        <a:srgbClr val="1F497D"/>
      </a:accent5>
      <a:accent6>
        <a:srgbClr val="727655"/>
      </a:accent6>
      <a:hlink>
        <a:srgbClr val="692A00"/>
      </a:hlink>
      <a:folHlink>
        <a:srgbClr val="26254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FD1730A-F030-4797-854C-E3BC8181B5A9}" vid="{ACCC8FA4-8805-49A9-9B68-BBC29D647D48}"/>
    </a:ext>
  </a:extLst>
</a:theme>
</file>

<file path=ppt/theme/theme2.xml><?xml version="1.0" encoding="utf-8"?>
<a:theme xmlns:a="http://schemas.openxmlformats.org/drawingml/2006/main" name="1_Office Theme">
  <a:themeElements>
    <a:clrScheme name="TT-R2">
      <a:dk1>
        <a:srgbClr val="636669"/>
      </a:dk1>
      <a:lt1>
        <a:srgbClr val="FFFFFF"/>
      </a:lt1>
      <a:dk2>
        <a:srgbClr val="003E51"/>
      </a:dk2>
      <a:lt2>
        <a:srgbClr val="F8F8F8"/>
      </a:lt2>
      <a:accent1>
        <a:srgbClr val="00303C"/>
      </a:accent1>
      <a:accent2>
        <a:srgbClr val="00A3AD"/>
      </a:accent2>
      <a:accent3>
        <a:srgbClr val="88DBDF"/>
      </a:accent3>
      <a:accent4>
        <a:srgbClr val="636669"/>
      </a:accent4>
      <a:accent5>
        <a:srgbClr val="D3451D"/>
      </a:accent5>
      <a:accent6>
        <a:srgbClr val="8B90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err="1" smtClean="0">
            <a:solidFill>
              <a:schemeClr val="tx1"/>
            </a:solidFill>
          </a:defRPr>
        </a:defPPr>
      </a:lstStyle>
    </a:txDef>
  </a:objectDefaults>
  <a:extraClrSchemeLst/>
  <a:extLst>
    <a:ext uri="{05A4C25C-085E-4340-85A3-A5531E510DB2}">
      <thm15:themeFamily xmlns:thm15="http://schemas.microsoft.com/office/thememl/2012/main" name="TT TEMPLATE August 12 2020  -  Compatibility Mode" id="{FEE40669-6EB3-DD45-AB69-58DE2C090DD4}" vid="{2527A73A-4765-B345-A6FE-7CE9FD14CC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10931</TotalTime>
  <Words>868</Words>
  <Application>Microsoft Office PowerPoint</Application>
  <PresentationFormat>Widescreen</PresentationFormat>
  <Paragraphs>105</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Wingdings</vt:lpstr>
      <vt:lpstr>PPT Template Update WAI_10-6-2015</vt:lpstr>
      <vt:lpstr>1_Office Theme</vt:lpstr>
      <vt:lpstr>Texas Task Force on Concert Safety   Risk Assessment  </vt:lpstr>
      <vt:lpstr>DARRELL UTT, CPP, PSP</vt:lpstr>
      <vt:lpstr>Agenda</vt:lpstr>
      <vt:lpstr>RISK ASSESSMENT </vt:lpstr>
      <vt:lpstr>RISK ASSESSMENT </vt:lpstr>
      <vt:lpstr>RISK ASSESSMENT </vt:lpstr>
      <vt:lpstr>RISK ASSESSMENT </vt:lpstr>
      <vt:lpstr>RISK ASSESSMENT </vt:lpstr>
      <vt:lpstr>RISK ASSESSMENT </vt:lpstr>
      <vt:lpstr>RISK ASSESSMENT </vt:lpstr>
      <vt:lpstr>RISK ASSESSMENT </vt:lpstr>
      <vt:lpstr>RISK ASSESSMENT </vt:lpstr>
      <vt:lpstr>TEXAS MASS GATHERINGS ACT </vt:lpstr>
      <vt:lpstr>RECOMMENDATIONS AND DISCUSSION </vt:lpstr>
      <vt:lpstr>Thank you</vt:lpstr>
    </vt:vector>
  </TitlesOfParts>
  <Company>Thornton Tomasetti,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Definition Schedule &amp;  Decision Timeline</dc:title>
  <dc:creator>Van Eepoel, Peggy</dc:creator>
  <cp:lastModifiedBy>Utt, Darrell</cp:lastModifiedBy>
  <cp:revision>264</cp:revision>
  <cp:lastPrinted>2021-10-04T15:45:59Z</cp:lastPrinted>
  <dcterms:created xsi:type="dcterms:W3CDTF">2019-04-08T22:08:20Z</dcterms:created>
  <dcterms:modified xsi:type="dcterms:W3CDTF">2021-12-09T13:07:54Z</dcterms:modified>
</cp:coreProperties>
</file>